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E660A-F862-4D26-A659-262FC92826FC}" type="datetimeFigureOut">
              <a:rPr kumimoji="1" lang="ja-JP" altLang="en-US" smtClean="0"/>
              <a:pPr/>
              <a:t>2016/10/11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6D118-7AFC-45F8-8DF6-7813FEC9F1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BC259-2DC8-4B2C-9952-5C7CD09C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バイナリファイルの読みかた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千代浩司</a:t>
            </a:r>
            <a:endParaRPr lang="en-US" altLang="ja-JP" dirty="0" smtClean="0"/>
          </a:p>
          <a:p>
            <a:r>
              <a:rPr lang="ja-JP" altLang="en-US" dirty="0" smtClean="0"/>
              <a:t>高エネルギー加速器研究機構</a:t>
            </a:r>
            <a:endParaRPr lang="en-US" altLang="ja-JP" dirty="0" smtClean="0"/>
          </a:p>
          <a:p>
            <a:r>
              <a:rPr kumimoji="1" lang="ja-JP" altLang="en-US" dirty="0" smtClean="0"/>
              <a:t>素粒子原子核研究所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バイナリファイルの特徴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行というものが存在しない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何バイト読めばよいか自分で指定する</a:t>
            </a:r>
            <a:endParaRPr kumimoji="1" lang="en-US" altLang="ja-JP" dirty="0" smtClean="0"/>
          </a:p>
          <a:p>
            <a:r>
              <a:rPr lang="ja-JP" altLang="en-US" dirty="0" smtClean="0"/>
              <a:t>キー関数：　</a:t>
            </a:r>
            <a:r>
              <a:rPr lang="en-US" altLang="ja-JP" dirty="0" err="1" smtClean="0"/>
              <a:t>fopen</a:t>
            </a:r>
            <a:r>
              <a:rPr lang="en-US" altLang="ja-JP" dirty="0" smtClean="0"/>
              <a:t>(), </a:t>
            </a:r>
            <a:r>
              <a:rPr lang="en-US" altLang="ja-JP" dirty="0" err="1" smtClean="0"/>
              <a:t>fread</a:t>
            </a:r>
            <a:r>
              <a:rPr lang="en-US" altLang="ja-JP" dirty="0" smtClean="0"/>
              <a:t>(), </a:t>
            </a:r>
            <a:r>
              <a:rPr lang="en-US" altLang="ja-JP" dirty="0" err="1" smtClean="0"/>
              <a:t>fclose</a:t>
            </a:r>
            <a:r>
              <a:rPr lang="en-US" altLang="ja-JP" dirty="0" smtClean="0"/>
              <a:t>()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fread</a:t>
            </a:r>
            <a:r>
              <a:rPr lang="en-US" altLang="ja-JP" dirty="0" smtClean="0"/>
              <a:t>() - </a:t>
            </a:r>
            <a:r>
              <a:rPr lang="ja-JP" altLang="en-US" dirty="0" smtClean="0"/>
              <a:t>マニュアルを読む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1102578"/>
            <a:ext cx="6206251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NAME</a:t>
            </a:r>
          </a:p>
          <a:p>
            <a:r>
              <a:rPr lang="en-US" altLang="ja-JP" sz="1600" dirty="0" smtClean="0"/>
              <a:t>       </a:t>
            </a:r>
            <a:r>
              <a:rPr lang="en-US" altLang="ja-JP" sz="1600" dirty="0" err="1" smtClean="0"/>
              <a:t>fread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fwrite</a:t>
            </a:r>
            <a:r>
              <a:rPr lang="en-US" altLang="ja-JP" sz="1600" dirty="0" smtClean="0"/>
              <a:t> - binary stream input/output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SYNOPSIS</a:t>
            </a:r>
          </a:p>
          <a:p>
            <a:r>
              <a:rPr lang="en-US" altLang="ja-JP" sz="1600" dirty="0" smtClean="0"/>
              <a:t>       #include &lt;</a:t>
            </a:r>
            <a:r>
              <a:rPr lang="en-US" altLang="ja-JP" sz="1600" dirty="0" err="1" smtClean="0"/>
              <a:t>stdio.h</a:t>
            </a:r>
            <a:r>
              <a:rPr lang="en-US" altLang="ja-JP" sz="1600" dirty="0" smtClean="0"/>
              <a:t>&gt;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       </a:t>
            </a:r>
            <a:r>
              <a:rPr lang="en-US" altLang="ja-JP" sz="1600" dirty="0" err="1" smtClean="0"/>
              <a:t>size_t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fread</a:t>
            </a:r>
            <a:r>
              <a:rPr lang="en-US" altLang="ja-JP" sz="1600" dirty="0" smtClean="0"/>
              <a:t>(void *</a:t>
            </a:r>
            <a:r>
              <a:rPr lang="en-US" altLang="ja-JP" sz="1600" dirty="0" err="1" smtClean="0"/>
              <a:t>ptr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size_t</a:t>
            </a:r>
            <a:r>
              <a:rPr lang="en-US" altLang="ja-JP" sz="1600" dirty="0" smtClean="0"/>
              <a:t> size, </a:t>
            </a:r>
            <a:r>
              <a:rPr lang="en-US" altLang="ja-JP" sz="1600" dirty="0" err="1" smtClean="0"/>
              <a:t>size_t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nmemb</a:t>
            </a:r>
            <a:r>
              <a:rPr lang="en-US" altLang="ja-JP" sz="1600" dirty="0" smtClean="0"/>
              <a:t>, FILE *stream);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       </a:t>
            </a:r>
            <a:r>
              <a:rPr lang="en-US" altLang="ja-JP" sz="1600" dirty="0" err="1" smtClean="0"/>
              <a:t>size_t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fwrite</a:t>
            </a:r>
            <a:r>
              <a:rPr lang="en-US" altLang="ja-JP" sz="1600" dirty="0" smtClean="0"/>
              <a:t>(const void *</a:t>
            </a:r>
            <a:r>
              <a:rPr lang="en-US" altLang="ja-JP" sz="1600" dirty="0" err="1" smtClean="0"/>
              <a:t>ptr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size_t</a:t>
            </a:r>
            <a:r>
              <a:rPr lang="en-US" altLang="ja-JP" sz="1600" dirty="0" smtClean="0"/>
              <a:t> size, </a:t>
            </a:r>
            <a:r>
              <a:rPr lang="en-US" altLang="ja-JP" sz="1600" dirty="0" err="1" smtClean="0"/>
              <a:t>size_t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nmemb</a:t>
            </a:r>
            <a:r>
              <a:rPr lang="en-US" altLang="ja-JP" sz="1600" dirty="0" smtClean="0"/>
              <a:t>,</a:t>
            </a:r>
          </a:p>
          <a:p>
            <a:r>
              <a:rPr lang="en-US" altLang="ja-JP" sz="1600" dirty="0" smtClean="0"/>
              <a:t>                     FILE *stream);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DESCRIPTION</a:t>
            </a:r>
          </a:p>
          <a:p>
            <a:r>
              <a:rPr lang="en-US" altLang="ja-JP" sz="1600" dirty="0" smtClean="0"/>
              <a:t>       The  function </a:t>
            </a:r>
            <a:r>
              <a:rPr lang="en-US" altLang="ja-JP" sz="1600" dirty="0" err="1" smtClean="0"/>
              <a:t>fread</a:t>
            </a:r>
            <a:r>
              <a:rPr lang="en-US" altLang="ja-JP" sz="1600" dirty="0" smtClean="0"/>
              <a:t>() reads </a:t>
            </a:r>
            <a:r>
              <a:rPr lang="en-US" altLang="ja-JP" sz="1600" dirty="0" err="1" smtClean="0"/>
              <a:t>nmemb</a:t>
            </a:r>
            <a:r>
              <a:rPr lang="en-US" altLang="ja-JP" sz="1600" dirty="0" smtClean="0"/>
              <a:t> elements of data, each size bytes</a:t>
            </a:r>
          </a:p>
          <a:p>
            <a:r>
              <a:rPr lang="en-US" altLang="ja-JP" sz="1600" dirty="0" smtClean="0"/>
              <a:t>       long, from the stream pointed to by stream,  storing  them  at  the</a:t>
            </a:r>
          </a:p>
          <a:p>
            <a:r>
              <a:rPr lang="en-US" altLang="ja-JP" sz="1600" dirty="0" smtClean="0"/>
              <a:t>       location given by </a:t>
            </a:r>
            <a:r>
              <a:rPr lang="en-US" altLang="ja-JP" sz="1600" dirty="0" err="1" smtClean="0"/>
              <a:t>ptr</a:t>
            </a:r>
            <a:r>
              <a:rPr lang="en-US" altLang="ja-JP" sz="1600" dirty="0" smtClean="0"/>
              <a:t>.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       The  function  </a:t>
            </a:r>
            <a:r>
              <a:rPr lang="en-US" altLang="ja-JP" sz="1600" dirty="0" err="1" smtClean="0"/>
              <a:t>fwrite</a:t>
            </a:r>
            <a:r>
              <a:rPr lang="en-US" altLang="ja-JP" sz="1600" dirty="0" smtClean="0"/>
              <a:t>()  writes  </a:t>
            </a:r>
            <a:r>
              <a:rPr lang="en-US" altLang="ja-JP" sz="1600" dirty="0" err="1" smtClean="0"/>
              <a:t>nmemb</a:t>
            </a:r>
            <a:r>
              <a:rPr lang="en-US" altLang="ja-JP" sz="1600" dirty="0" smtClean="0"/>
              <a:t>  elements of data, each size</a:t>
            </a:r>
          </a:p>
          <a:p>
            <a:r>
              <a:rPr lang="en-US" altLang="ja-JP" sz="1600" dirty="0" smtClean="0"/>
              <a:t>       bytes long, to the stream pointed to by stream, obtaining them from</a:t>
            </a:r>
          </a:p>
          <a:p>
            <a:r>
              <a:rPr lang="en-US" altLang="ja-JP" sz="1600" dirty="0" smtClean="0"/>
              <a:t>       the location given by </a:t>
            </a:r>
            <a:r>
              <a:rPr lang="en-US" altLang="ja-JP" sz="1600" dirty="0" err="1" smtClean="0"/>
              <a:t>ptr</a:t>
            </a:r>
            <a:r>
              <a:rPr lang="en-US" altLang="ja-JP" sz="1600" dirty="0" smtClean="0"/>
              <a:t>.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       For non-locking counterparts, see </a:t>
            </a:r>
            <a:r>
              <a:rPr lang="en-US" altLang="ja-JP" sz="1600" dirty="0" err="1" smtClean="0"/>
              <a:t>unlocked_stdio</a:t>
            </a:r>
            <a:r>
              <a:rPr lang="en-US" altLang="ja-JP" sz="1600" dirty="0" smtClean="0"/>
              <a:t>(3).</a:t>
            </a:r>
          </a:p>
          <a:p>
            <a:endParaRPr lang="en-US" altLang="ja-JP" sz="1600" dirty="0" smtClean="0"/>
          </a:p>
          <a:p>
            <a:endParaRPr kumimoji="1" lang="ja-JP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fread</a:t>
            </a:r>
            <a:r>
              <a:rPr lang="en-US" altLang="ja-JP" dirty="0" smtClean="0"/>
              <a:t>() - </a:t>
            </a:r>
            <a:r>
              <a:rPr lang="ja-JP" altLang="en-US" dirty="0" smtClean="0"/>
              <a:t>マニュアルを読む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1515556"/>
            <a:ext cx="608185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RETURN VALUE</a:t>
            </a:r>
          </a:p>
          <a:p>
            <a:r>
              <a:rPr lang="en-US" altLang="ja-JP" sz="1600" dirty="0" smtClean="0"/>
              <a:t>       </a:t>
            </a:r>
            <a:r>
              <a:rPr lang="en-US" altLang="ja-JP" sz="1600" dirty="0" err="1" smtClean="0"/>
              <a:t>fread</a:t>
            </a:r>
            <a:r>
              <a:rPr lang="en-US" altLang="ja-JP" sz="1600" dirty="0" smtClean="0"/>
              <a:t>()  and  </a:t>
            </a:r>
            <a:r>
              <a:rPr lang="en-US" altLang="ja-JP" sz="1600" dirty="0" err="1" smtClean="0"/>
              <a:t>fwrite</a:t>
            </a:r>
            <a:r>
              <a:rPr lang="en-US" altLang="ja-JP" sz="1600" dirty="0" smtClean="0"/>
              <a:t>() return the number of items successfully read</a:t>
            </a:r>
          </a:p>
          <a:p>
            <a:r>
              <a:rPr lang="en-US" altLang="ja-JP" sz="1600" dirty="0" smtClean="0"/>
              <a:t>       or written (i.e., not the  number  of  characters).   If  an  error</a:t>
            </a:r>
          </a:p>
          <a:p>
            <a:r>
              <a:rPr lang="en-US" altLang="ja-JP" sz="1600" dirty="0" smtClean="0"/>
              <a:t>       occurs,  or the end-of-file is reached, the return value is a short</a:t>
            </a:r>
          </a:p>
          <a:p>
            <a:r>
              <a:rPr lang="en-US" altLang="ja-JP" sz="1600" dirty="0" smtClean="0"/>
              <a:t>       item count (or zero).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       </a:t>
            </a:r>
            <a:r>
              <a:rPr lang="en-US" altLang="ja-JP" sz="1600" dirty="0" err="1" smtClean="0"/>
              <a:t>fread</a:t>
            </a:r>
            <a:r>
              <a:rPr lang="en-US" altLang="ja-JP" sz="1600" dirty="0" smtClean="0"/>
              <a:t>() does not distinguish between  end-of-file  and  error,  and</a:t>
            </a:r>
          </a:p>
          <a:p>
            <a:r>
              <a:rPr lang="en-US" altLang="ja-JP" sz="1600" dirty="0" smtClean="0"/>
              <a:t>       callers must use </a:t>
            </a:r>
            <a:r>
              <a:rPr lang="en-US" altLang="ja-JP" sz="1600" dirty="0" err="1" smtClean="0"/>
              <a:t>feof</a:t>
            </a:r>
            <a:r>
              <a:rPr lang="en-US" altLang="ja-JP" sz="1600" dirty="0" smtClean="0"/>
              <a:t>(3) and </a:t>
            </a:r>
            <a:r>
              <a:rPr lang="en-US" altLang="ja-JP" sz="1600" dirty="0" err="1" smtClean="0"/>
              <a:t>ferror</a:t>
            </a:r>
            <a:r>
              <a:rPr lang="en-US" altLang="ja-JP" sz="1600" dirty="0" smtClean="0"/>
              <a:t>(3) to determine which occurred.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CONFORMING TO</a:t>
            </a:r>
          </a:p>
          <a:p>
            <a:r>
              <a:rPr lang="en-US" altLang="ja-JP" sz="1600" dirty="0" smtClean="0"/>
              <a:t>       C89, POSIX.1-2001.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SEE ALSO</a:t>
            </a:r>
          </a:p>
          <a:p>
            <a:r>
              <a:rPr lang="en-US" altLang="ja-JP" sz="1600" dirty="0" smtClean="0"/>
              <a:t>       read(2), write(2), </a:t>
            </a:r>
            <a:r>
              <a:rPr lang="en-US" altLang="ja-JP" sz="1600" dirty="0" err="1" smtClean="0"/>
              <a:t>feof</a:t>
            </a:r>
            <a:r>
              <a:rPr lang="en-US" altLang="ja-JP" sz="1600" dirty="0" smtClean="0"/>
              <a:t>(3), </a:t>
            </a:r>
            <a:r>
              <a:rPr lang="en-US" altLang="ja-JP" sz="1600" dirty="0" err="1" smtClean="0"/>
              <a:t>ferror</a:t>
            </a:r>
            <a:r>
              <a:rPr lang="en-US" altLang="ja-JP" sz="1600" dirty="0" smtClean="0"/>
              <a:t>(3), </a:t>
            </a:r>
            <a:r>
              <a:rPr lang="en-US" altLang="ja-JP" sz="1600" dirty="0" err="1" smtClean="0"/>
              <a:t>unlocked_stdio</a:t>
            </a:r>
            <a:r>
              <a:rPr lang="en-US" altLang="ja-JP" sz="1600" dirty="0" smtClean="0"/>
              <a:t>(3)</a:t>
            </a:r>
          </a:p>
          <a:p>
            <a:endParaRPr kumimoji="1" lang="ja-JP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fread</a:t>
            </a:r>
            <a:r>
              <a:rPr kumimoji="1" lang="en-US" altLang="ja-JP" dirty="0" smtClean="0"/>
              <a:t>()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FILE *</a:t>
            </a:r>
            <a:r>
              <a:rPr lang="en-US" altLang="ja-JP" dirty="0" err="1" smtClean="0"/>
              <a:t>fp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fopen</a:t>
            </a:r>
            <a:r>
              <a:rPr lang="en-US" altLang="ja-JP" dirty="0" smtClean="0"/>
              <a:t>(“filename”, “r”);</a:t>
            </a:r>
          </a:p>
          <a:p>
            <a:r>
              <a:rPr lang="en-US" altLang="ja-JP" dirty="0" err="1" smtClean="0"/>
              <a:t>int</a:t>
            </a:r>
            <a:r>
              <a:rPr lang="en-US" altLang="ja-JP" dirty="0" smtClean="0"/>
              <a:t> n = </a:t>
            </a:r>
            <a:r>
              <a:rPr lang="en-US" altLang="ja-JP" dirty="0" err="1" smtClean="0"/>
              <a:t>fread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buf</a:t>
            </a:r>
            <a:r>
              <a:rPr lang="en-US" altLang="ja-JP" dirty="0" smtClean="0"/>
              <a:t>, size, </a:t>
            </a:r>
            <a:r>
              <a:rPr lang="en-US" altLang="ja-JP" dirty="0" err="1" smtClean="0"/>
              <a:t>nmemb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fp</a:t>
            </a:r>
            <a:r>
              <a:rPr lang="en-US" altLang="ja-JP" dirty="0" smtClean="0"/>
              <a:t>);</a:t>
            </a:r>
          </a:p>
          <a:p>
            <a:r>
              <a:rPr kumimoji="1" lang="en-US" altLang="ja-JP" dirty="0" smtClean="0"/>
              <a:t>size</a:t>
            </a:r>
            <a:r>
              <a:rPr kumimoji="1" lang="ja-JP" altLang="en-US" dirty="0" smtClean="0"/>
              <a:t>バイトを</a:t>
            </a:r>
            <a:r>
              <a:rPr kumimoji="1" lang="en-US" altLang="ja-JP" dirty="0" err="1" smtClean="0"/>
              <a:t>nmemb</a:t>
            </a:r>
            <a:r>
              <a:rPr lang="ja-JP" altLang="en-US" dirty="0" smtClean="0"/>
              <a:t>個読む。</a:t>
            </a:r>
            <a:endParaRPr lang="en-US" altLang="ja-JP" dirty="0" smtClean="0"/>
          </a:p>
          <a:p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バイト読むとして組み合わせは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1 x 16, 2 x 8, 4 x 4, 8 x 2, 16 x 1</a:t>
            </a:r>
          </a:p>
          <a:p>
            <a:r>
              <a:rPr lang="ja-JP" altLang="en-US" dirty="0" smtClean="0"/>
              <a:t>正常に読めたときの戻り値が違う</a:t>
            </a:r>
            <a:endParaRPr lang="en-US" altLang="ja-JP" dirty="0" smtClean="0"/>
          </a:p>
          <a:p>
            <a:r>
              <a:rPr kumimoji="1" lang="ja-JP" altLang="en-US" dirty="0" smtClean="0"/>
              <a:t>ファイル終端付近で指定したバイト数だけ読めないことがある。これを検知するには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fread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buf</a:t>
            </a:r>
            <a:r>
              <a:rPr lang="en-US" altLang="ja-JP" dirty="0" smtClean="0"/>
              <a:t>, 1 /*byte*/, </a:t>
            </a:r>
            <a:r>
              <a:rPr lang="en-US" altLang="ja-JP" dirty="0" err="1" smtClean="0"/>
              <a:t>nmemb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fp</a:t>
            </a:r>
            <a:r>
              <a:rPr lang="en-US" altLang="ja-JP" dirty="0" smtClean="0"/>
              <a:t>)</a:t>
            </a:r>
            <a:r>
              <a:rPr lang="ja-JP" altLang="en-US" dirty="0" smtClean="0"/>
              <a:t>するのが楽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組み合わせで性能がかわるか？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1772816"/>
            <a:ext cx="5876930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glibc-2.xx/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libio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iofread.c</a:t>
            </a:r>
            <a:endParaRPr lang="en-US" altLang="ja-JP" sz="1200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ja-JP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IO_size_t</a:t>
            </a:r>
            <a:endParaRPr lang="en-US" altLang="ja-JP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IO_fread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, size, count,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void *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_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IO_size_t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size;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_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IO_size_t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count;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_IO_FILE *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</a:t>
            </a:r>
            <a:r>
              <a:rPr lang="en-US" altLang="ja-JP" sz="12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IO_size_t</a:t>
            </a:r>
            <a:r>
              <a:rPr lang="en-US" altLang="ja-JP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2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bytes_requested</a:t>
            </a:r>
            <a:r>
              <a:rPr lang="en-US" altLang="ja-JP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size * count;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_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IO_size_t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bytes_read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CHECK_FILE 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, 0);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if 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bytes_requested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== 0)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return 0;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_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IO_acquire_lock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bytes_read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= _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IO_sgetn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, (char *)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bytes_requested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_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IO_release_lock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altLang="ja-JP" sz="12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bytes_requested</a:t>
            </a:r>
            <a:r>
              <a:rPr lang="en-US" altLang="ja-JP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n-US" altLang="ja-JP" sz="12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bytes_read</a:t>
            </a:r>
            <a:r>
              <a:rPr lang="en-US" altLang="ja-JP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? count : </a:t>
            </a:r>
            <a:r>
              <a:rPr lang="en-US" altLang="ja-JP" sz="12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bytes_read</a:t>
            </a:r>
            <a:r>
              <a:rPr lang="en-US" altLang="ja-JP" sz="1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/ size;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kumimoji="1" lang="ja-JP" altLang="en-US" sz="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5445224"/>
            <a:ext cx="728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size * count </a:t>
            </a:r>
            <a:r>
              <a:rPr kumimoji="1" lang="ja-JP" altLang="en-US" dirty="0" smtClean="0"/>
              <a:t>バイト分読んでそうなので組み合わせは性能に関係しなさそう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fread</a:t>
            </a:r>
            <a:r>
              <a:rPr lang="en-US" altLang="ja-JP" dirty="0" smtClean="0"/>
              <a:t>()</a:t>
            </a:r>
            <a:r>
              <a:rPr lang="ja-JP" altLang="en-US" dirty="0" smtClean="0"/>
              <a:t>使い方 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628800"/>
            <a:ext cx="425949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[])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n;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char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[1024];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if 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!= 2) {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    usage();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    exit(EXIT_FAILURE);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ja-JP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FILE *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[1], "r");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if 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== NULL) {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    err(EXIT_FAILURE, "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error");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endParaRPr kumimoji="1" lang="ja-JP" altLang="en-U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fread</a:t>
            </a:r>
            <a:r>
              <a:rPr lang="en-US" altLang="ja-JP" dirty="0" smtClean="0"/>
              <a:t>()</a:t>
            </a:r>
            <a:r>
              <a:rPr lang="ja-JP" altLang="en-US" dirty="0" smtClean="0"/>
              <a:t>使い方 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1412776"/>
            <a:ext cx="689644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for ( ; ; ) {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n =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, 1 /*byte*/,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),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if (n == 0) {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if 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feof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)) {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    break;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else if 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ferror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)) {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fprintf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stderr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, "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error\n");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    exit(EXIT_FAILURE);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else {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fprintf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stderr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, "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unkonwn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error\n");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    exit(EXIT_FAILURE);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/*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returns successfully */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if (n !=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)) {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fprintf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stderr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, "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paritial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read: %ld bytes (should be %ld bytes)\n",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        n, 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    /* do something */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    return 0;</a:t>
            </a:r>
          </a:p>
          <a:p>
            <a:r>
              <a:rPr lang="en-US" altLang="ja-JP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1" lang="ja-JP" altLang="en-US" sz="12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実習 </a:t>
            </a:r>
            <a:r>
              <a:rPr lang="en-US" altLang="ja-JP" dirty="0" smtClean="0"/>
              <a:t>ex04 </a:t>
            </a:r>
            <a:r>
              <a:rPr lang="ja-JP" altLang="en-US" smtClean="0"/>
              <a:t>でやってみる。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2015-10-19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C259-2DC8-4B2C-9952-5C7CD09C9A5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664</Words>
  <Application>Microsoft Office PowerPoint</Application>
  <PresentationFormat>画面に合わせる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バイナリファイルの読みかた</vt:lpstr>
      <vt:lpstr>バイナリファイルの特徴</vt:lpstr>
      <vt:lpstr>fread() - マニュアルを読む</vt:lpstr>
      <vt:lpstr>fread() - マニュアルを読む</vt:lpstr>
      <vt:lpstr>fread()</vt:lpstr>
      <vt:lpstr>組み合わせで性能がかわるか？</vt:lpstr>
      <vt:lpstr>fread()使い方 (1/2)</vt:lpstr>
      <vt:lpstr>fread()使い方 (2/2)</vt:lpstr>
      <vt:lpstr>スライド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バイナリファイルの読みかた</dc:title>
  <dc:creator>sendai</dc:creator>
  <cp:lastModifiedBy>sendai</cp:lastModifiedBy>
  <cp:revision>15</cp:revision>
  <dcterms:created xsi:type="dcterms:W3CDTF">2014-07-28T03:45:33Z</dcterms:created>
  <dcterms:modified xsi:type="dcterms:W3CDTF">2016-10-11T00:56:39Z</dcterms:modified>
</cp:coreProperties>
</file>