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60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997D-7F8E-440B-9EFD-E061F288A21F}" type="datetimeFigureOut">
              <a:rPr kumimoji="1" lang="ja-JP" altLang="en-US" smtClean="0"/>
              <a:pPr/>
              <a:t>2011/8/1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B383-F6E1-43CF-9582-6601B7D3A4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997D-7F8E-440B-9EFD-E061F288A21F}" type="datetimeFigureOut">
              <a:rPr kumimoji="1" lang="ja-JP" altLang="en-US" smtClean="0"/>
              <a:pPr/>
              <a:t>2011/8/1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B383-F6E1-43CF-9582-6601B7D3A4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997D-7F8E-440B-9EFD-E061F288A21F}" type="datetimeFigureOut">
              <a:rPr kumimoji="1" lang="ja-JP" altLang="en-US" smtClean="0"/>
              <a:pPr/>
              <a:t>2011/8/1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B383-F6E1-43CF-9582-6601B7D3A4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997D-7F8E-440B-9EFD-E061F288A21F}" type="datetimeFigureOut">
              <a:rPr kumimoji="1" lang="ja-JP" altLang="en-US" smtClean="0"/>
              <a:pPr/>
              <a:t>2011/8/1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B383-F6E1-43CF-9582-6601B7D3A4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997D-7F8E-440B-9EFD-E061F288A21F}" type="datetimeFigureOut">
              <a:rPr kumimoji="1" lang="ja-JP" altLang="en-US" smtClean="0"/>
              <a:pPr/>
              <a:t>2011/8/1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B383-F6E1-43CF-9582-6601B7D3A4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997D-7F8E-440B-9EFD-E061F288A21F}" type="datetimeFigureOut">
              <a:rPr kumimoji="1" lang="ja-JP" altLang="en-US" smtClean="0"/>
              <a:pPr/>
              <a:t>2011/8/1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B383-F6E1-43CF-9582-6601B7D3A4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997D-7F8E-440B-9EFD-E061F288A21F}" type="datetimeFigureOut">
              <a:rPr kumimoji="1" lang="ja-JP" altLang="en-US" smtClean="0"/>
              <a:pPr/>
              <a:t>2011/8/1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B383-F6E1-43CF-9582-6601B7D3A4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997D-7F8E-440B-9EFD-E061F288A21F}" type="datetimeFigureOut">
              <a:rPr kumimoji="1" lang="ja-JP" altLang="en-US" smtClean="0"/>
              <a:pPr/>
              <a:t>2011/8/1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B383-F6E1-43CF-9582-6601B7D3A4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997D-7F8E-440B-9EFD-E061F288A21F}" type="datetimeFigureOut">
              <a:rPr kumimoji="1" lang="ja-JP" altLang="en-US" smtClean="0"/>
              <a:pPr/>
              <a:t>2011/8/1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B383-F6E1-43CF-9582-6601B7D3A4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997D-7F8E-440B-9EFD-E061F288A21F}" type="datetimeFigureOut">
              <a:rPr kumimoji="1" lang="ja-JP" altLang="en-US" smtClean="0"/>
              <a:pPr/>
              <a:t>2011/8/1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B383-F6E1-43CF-9582-6601B7D3A4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997D-7F8E-440B-9EFD-E061F288A21F}" type="datetimeFigureOut">
              <a:rPr kumimoji="1" lang="ja-JP" altLang="en-US" smtClean="0"/>
              <a:pPr/>
              <a:t>2011/8/1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B383-F6E1-43CF-9582-6601B7D3A4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7997D-7F8E-440B-9EFD-E061F288A21F}" type="datetimeFigureOut">
              <a:rPr kumimoji="1" lang="ja-JP" altLang="en-US" smtClean="0"/>
              <a:pPr/>
              <a:t>2011/8/1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6B383-F6E1-43CF-9582-6601B7D3A4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講習会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lang="ja-JP" altLang="en-US" smtClean="0"/>
              <a:t>実習例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開発マニュアルでの例題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sz="3000" smtClean="0"/>
              <a:t>いずれもソース、コンフィギュレーションファイルは</a:t>
            </a:r>
            <a:r>
              <a:rPr kumimoji="1" lang="en-US" altLang="ja-JP" sz="3000" smtClean="0"/>
              <a:t>/usr/share/daqmw/examples/, /usr/share/daqmw/conf/</a:t>
            </a:r>
            <a:r>
              <a:rPr kumimoji="1" lang="ja-JP" altLang="en-US" sz="3000" smtClean="0"/>
              <a:t>の下にあります。</a:t>
            </a:r>
            <a:endParaRPr kumimoji="1" lang="en-US" altLang="ja-JP" sz="3000" smtClean="0"/>
          </a:p>
          <a:p>
            <a:r>
              <a:rPr lang="en-US" altLang="ja-JP" sz="3000" smtClean="0"/>
              <a:t>Skeleton</a:t>
            </a:r>
            <a:r>
              <a:rPr lang="ja-JP" altLang="en-US" sz="3000" smtClean="0"/>
              <a:t>コンポーネントでの状態遷移の確認 </a:t>
            </a:r>
            <a:r>
              <a:rPr lang="en-US" altLang="ja-JP" sz="3000" smtClean="0"/>
              <a:t>(</a:t>
            </a:r>
            <a:r>
              <a:rPr lang="en-US" altLang="ja-JP" sz="3000" smtClean="0"/>
              <a:t>23</a:t>
            </a:r>
            <a:r>
              <a:rPr lang="ja-JP" altLang="en-US" sz="3000" smtClean="0"/>
              <a:t>ページ</a:t>
            </a:r>
            <a:r>
              <a:rPr lang="en-US" altLang="ja-JP" sz="3000" smtClean="0"/>
              <a:t>)</a:t>
            </a:r>
          </a:p>
          <a:p>
            <a:r>
              <a:rPr lang="ja-JP" altLang="en-US" sz="3000" smtClean="0"/>
              <a:t>コンポーネント間のデータ通信 </a:t>
            </a:r>
            <a:r>
              <a:rPr lang="en-US" altLang="ja-JP" sz="3000" smtClean="0"/>
              <a:t>(</a:t>
            </a:r>
            <a:r>
              <a:rPr lang="en-US" altLang="ja-JP" sz="3000" smtClean="0"/>
              <a:t>27</a:t>
            </a:r>
            <a:r>
              <a:rPr lang="ja-JP" altLang="en-US" sz="3000" smtClean="0"/>
              <a:t>ページ</a:t>
            </a:r>
            <a:r>
              <a:rPr lang="ja-JP" altLang="en-US" sz="3000" smtClean="0"/>
              <a:t>）</a:t>
            </a:r>
            <a:endParaRPr lang="en-US" altLang="ja-JP" sz="3000" smtClean="0"/>
          </a:p>
          <a:p>
            <a:r>
              <a:rPr lang="ja-JP" altLang="en-US" sz="3000" smtClean="0"/>
              <a:t>エミュレータからのデータを読んで</a:t>
            </a:r>
            <a:r>
              <a:rPr lang="en-US" altLang="ja-JP" sz="3000" smtClean="0"/>
              <a:t>ROOT</a:t>
            </a:r>
            <a:r>
              <a:rPr lang="ja-JP" altLang="en-US" sz="3000" smtClean="0"/>
              <a:t>でヒストグラムを書くシステムの開発 </a:t>
            </a:r>
            <a:r>
              <a:rPr lang="en-US" altLang="ja-JP" sz="3000" smtClean="0"/>
              <a:t>(</a:t>
            </a:r>
            <a:r>
              <a:rPr lang="en-US" altLang="ja-JP" sz="3000" smtClean="0"/>
              <a:t>31</a:t>
            </a:r>
            <a:r>
              <a:rPr lang="ja-JP" altLang="en-US" sz="3000" smtClean="0"/>
              <a:t>ページ</a:t>
            </a:r>
            <a:r>
              <a:rPr lang="en-US" altLang="ja-JP" sz="3000" smtClean="0"/>
              <a:t>)</a:t>
            </a:r>
          </a:p>
          <a:p>
            <a:r>
              <a:rPr lang="ja-JP" altLang="en-US" sz="3000" smtClean="0"/>
              <a:t>上のシステムのコンディションデータベース化</a:t>
            </a:r>
            <a:r>
              <a:rPr lang="en-US" altLang="ja-JP" sz="3000" smtClean="0"/>
              <a:t>(</a:t>
            </a:r>
            <a:r>
              <a:rPr lang="en-US" altLang="ja-JP" sz="3000" smtClean="0"/>
              <a:t>58</a:t>
            </a:r>
            <a:r>
              <a:rPr lang="ja-JP" altLang="en-US" sz="3000" smtClean="0"/>
              <a:t>ページ</a:t>
            </a:r>
            <a:r>
              <a:rPr lang="ja-JP" altLang="en-US" sz="3000" smtClean="0"/>
              <a:t>）</a:t>
            </a:r>
            <a:endParaRPr lang="en-US" altLang="ja-JP" sz="3000" smtClean="0"/>
          </a:p>
          <a:p>
            <a:pPr>
              <a:buNone/>
            </a:pPr>
            <a:endParaRPr lang="en-US" altLang="ja-JP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mtClean="0"/>
              <a:t>開発マニュアルのデバッグ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開発マニュアルに書かれているとおりやってみて、動くかどうか確認する。</a:t>
            </a:r>
            <a:endParaRPr lang="en-US" altLang="ja-JP" smtClean="0"/>
          </a:p>
          <a:p>
            <a:r>
              <a:rPr lang="en-US" altLang="ja-JP" smtClean="0"/>
              <a:t>/</a:t>
            </a:r>
            <a:r>
              <a:rPr lang="en-US" altLang="ja-JP" smtClean="0"/>
              <a:t>usr/share/daqmw/examples/</a:t>
            </a:r>
            <a:r>
              <a:rPr lang="ja-JP" altLang="en-US" smtClean="0"/>
              <a:t>以下に全ソースが</a:t>
            </a:r>
            <a:r>
              <a:rPr lang="ja-JP" altLang="en-US" smtClean="0"/>
              <a:t>あります。</a:t>
            </a:r>
            <a:endParaRPr lang="en-US" altLang="ja-JP" smtClean="0"/>
          </a:p>
          <a:p>
            <a:r>
              <a:rPr lang="ja-JP" altLang="en-US" smtClean="0"/>
              <a:t>開発マニュアルで抜けているところがあれば教えてください</a:t>
            </a:r>
            <a:endParaRPr lang="en-US" altLang="ja-JP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開発環境整備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開発グループが提供していない環境上で開発環境を整備する</a:t>
            </a:r>
            <a:endParaRPr kumimoji="1" lang="en-US" altLang="ja-JP" smtClean="0"/>
          </a:p>
          <a:p>
            <a:pPr lvl="1"/>
            <a:r>
              <a:rPr lang="en-US" altLang="ja-JP" smtClean="0"/>
              <a:t>omniORB</a:t>
            </a:r>
            <a:r>
              <a:rPr lang="ja-JP" altLang="en-US" smtClean="0"/>
              <a:t>、</a:t>
            </a:r>
            <a:r>
              <a:rPr lang="en-US" altLang="ja-JP" smtClean="0"/>
              <a:t>xerces-c (2.x)</a:t>
            </a:r>
            <a:r>
              <a:rPr lang="ja-JP" altLang="en-US" smtClean="0"/>
              <a:t>、</a:t>
            </a:r>
            <a:r>
              <a:rPr lang="en-US" altLang="ja-JP" smtClean="0"/>
              <a:t>xalan-c (xerces-c 2.x </a:t>
            </a:r>
            <a:r>
              <a:rPr lang="ja-JP" altLang="en-US" smtClean="0"/>
              <a:t>ベースのもの）、</a:t>
            </a:r>
            <a:r>
              <a:rPr lang="en-US" altLang="ja-JP" smtClean="0"/>
              <a:t>OpenRTM-aist 1.0.0 + patch</a:t>
            </a:r>
            <a:r>
              <a:rPr lang="ja-JP" altLang="en-US" smtClean="0"/>
              <a:t>が</a:t>
            </a:r>
            <a:r>
              <a:rPr lang="ja-JP" altLang="en-US" smtClean="0"/>
              <a:t>必要です。</a:t>
            </a:r>
            <a:endParaRPr lang="en-US" altLang="ja-JP" smtClean="0"/>
          </a:p>
          <a:p>
            <a:pPr lvl="1"/>
            <a:r>
              <a:rPr lang="en-US" altLang="ja-JP" smtClean="0"/>
              <a:t>DAQ-Middleware</a:t>
            </a:r>
            <a:r>
              <a:rPr lang="ja-JP" altLang="en-US" smtClean="0"/>
              <a:t>は依存物さえ</a:t>
            </a:r>
            <a:r>
              <a:rPr lang="ja-JP" altLang="en-US" smtClean="0"/>
              <a:t>あれば</a:t>
            </a:r>
            <a:r>
              <a:rPr lang="ja-JP" altLang="en-US" smtClean="0"/>
              <a:t>大丈夫なはず。</a:t>
            </a:r>
            <a:r>
              <a:rPr lang="ja-JP" altLang="en-US" smtClean="0"/>
              <a:t>　</a:t>
            </a:r>
            <a:endParaRPr lang="en-US" altLang="ja-JP" sz="60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159</Words>
  <Application>Microsoft Office PowerPoint</Application>
  <PresentationFormat>画面に合わせる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テーマ</vt:lpstr>
      <vt:lpstr>DAQ-Middleware講習会 実習例</vt:lpstr>
      <vt:lpstr>開発マニュアルでの例題</vt:lpstr>
      <vt:lpstr>開発マニュアルのデバッグ</vt:lpstr>
      <vt:lpstr>開発環境整備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DAQ-Middleware講習会 実習例</dc:title>
  <dc:creator> </dc:creator>
  <cp:lastModifiedBy> </cp:lastModifiedBy>
  <cp:revision>17</cp:revision>
  <dcterms:created xsi:type="dcterms:W3CDTF">2010-08-01T05:30:08Z</dcterms:created>
  <dcterms:modified xsi:type="dcterms:W3CDTF">2011-08-01T05:24:31Z</dcterms:modified>
</cp:coreProperties>
</file>