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2010/8/3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2010/8/3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2010/8/3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2010/8/3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2010/8/3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2010/8/3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2010/8/3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2010/8/3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2010/8/3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2010/8/3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997D-7F8E-440B-9EFD-E061F288A21F}" type="datetimeFigureOut">
              <a:rPr kumimoji="1" lang="ja-JP" altLang="en-US" smtClean="0"/>
              <a:pPr/>
              <a:t>2010/8/3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7997D-7F8E-440B-9EFD-E061F288A21F}" type="datetimeFigureOut">
              <a:rPr kumimoji="1" lang="ja-JP" altLang="en-US" smtClean="0"/>
              <a:pPr/>
              <a:t>2010/8/3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講習会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 smtClean="0"/>
              <a:t>実習例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開発マニュアルでの例題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sz="3000" smtClean="0"/>
              <a:t>いずれもソース、コンフィギュレーションファイルは</a:t>
            </a:r>
            <a:r>
              <a:rPr kumimoji="1" lang="en-US" altLang="ja-JP" sz="3000" smtClean="0"/>
              <a:t>/</a:t>
            </a:r>
            <a:r>
              <a:rPr kumimoji="1" lang="en-US" altLang="ja-JP" sz="3000" smtClean="0"/>
              <a:t>usr/share/daqmw/examples/, </a:t>
            </a:r>
            <a:r>
              <a:rPr kumimoji="1" lang="en-US" altLang="ja-JP" sz="3000" smtClean="0"/>
              <a:t>/</a:t>
            </a:r>
            <a:r>
              <a:rPr kumimoji="1" lang="en-US" altLang="ja-JP" sz="3000" smtClean="0"/>
              <a:t>usr/share/daqmw/conf/</a:t>
            </a:r>
            <a:r>
              <a:rPr kumimoji="1" lang="ja-JP" altLang="en-US" sz="3000" smtClean="0"/>
              <a:t>の</a:t>
            </a:r>
            <a:r>
              <a:rPr kumimoji="1" lang="ja-JP" altLang="en-US" sz="3000" smtClean="0"/>
              <a:t>下にあります。</a:t>
            </a:r>
            <a:endParaRPr kumimoji="1" lang="en-US" altLang="ja-JP" sz="3000" smtClean="0"/>
          </a:p>
          <a:p>
            <a:r>
              <a:rPr lang="en-US" altLang="ja-JP" sz="3000" smtClean="0"/>
              <a:t>Skeleton</a:t>
            </a:r>
            <a:r>
              <a:rPr lang="ja-JP" altLang="en-US" sz="3000" smtClean="0"/>
              <a:t>コンポーネントでの状態遷移の確認 </a:t>
            </a:r>
            <a:r>
              <a:rPr lang="en-US" altLang="ja-JP" sz="3000" smtClean="0"/>
              <a:t>(</a:t>
            </a:r>
            <a:r>
              <a:rPr lang="ja-JP" altLang="en-US" sz="3000" smtClean="0"/>
              <a:t>１７ページ</a:t>
            </a:r>
            <a:r>
              <a:rPr lang="en-US" altLang="ja-JP" sz="3000" smtClean="0"/>
              <a:t>)</a:t>
            </a:r>
          </a:p>
          <a:p>
            <a:r>
              <a:rPr lang="ja-JP" altLang="en-US" sz="3000" smtClean="0"/>
              <a:t>コンポーネント間のデータ通信 </a:t>
            </a:r>
            <a:r>
              <a:rPr lang="en-US" altLang="ja-JP" sz="3000" smtClean="0"/>
              <a:t>(19</a:t>
            </a:r>
            <a:r>
              <a:rPr lang="ja-JP" altLang="en-US" sz="3000" smtClean="0"/>
              <a:t>ページ）</a:t>
            </a:r>
            <a:endParaRPr lang="en-US" altLang="ja-JP" sz="3000" smtClean="0"/>
          </a:p>
          <a:p>
            <a:r>
              <a:rPr lang="ja-JP" altLang="en-US" sz="3000" smtClean="0"/>
              <a:t>エミュレータからのデータを読んで</a:t>
            </a:r>
            <a:r>
              <a:rPr lang="en-US" altLang="ja-JP" sz="3000" smtClean="0"/>
              <a:t>ROOT</a:t>
            </a:r>
            <a:r>
              <a:rPr lang="ja-JP" altLang="en-US" sz="3000" smtClean="0"/>
              <a:t>でヒストグラムを書くシステムの開発 </a:t>
            </a:r>
            <a:r>
              <a:rPr lang="en-US" altLang="ja-JP" sz="3000" smtClean="0"/>
              <a:t>(24</a:t>
            </a:r>
            <a:r>
              <a:rPr lang="ja-JP" altLang="en-US" sz="3000" smtClean="0"/>
              <a:t>ページ</a:t>
            </a:r>
            <a:r>
              <a:rPr lang="en-US" altLang="ja-JP" sz="3000" smtClean="0"/>
              <a:t>)</a:t>
            </a:r>
          </a:p>
          <a:p>
            <a:r>
              <a:rPr lang="ja-JP" altLang="en-US" sz="3000" smtClean="0"/>
              <a:t>上のシステムのコンディションデータベース化</a:t>
            </a:r>
            <a:r>
              <a:rPr lang="en-US" altLang="ja-JP" sz="3000" smtClean="0"/>
              <a:t>(50</a:t>
            </a:r>
            <a:r>
              <a:rPr lang="ja-JP" altLang="en-US" sz="3000" smtClean="0"/>
              <a:t>ページ）</a:t>
            </a:r>
            <a:endParaRPr lang="en-US" altLang="ja-JP" sz="3000" smtClean="0"/>
          </a:p>
          <a:p>
            <a:pPr>
              <a:buNone/>
            </a:pPr>
            <a:endParaRPr lang="en-US" altLang="ja-JP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SampleReader</a:t>
            </a:r>
            <a:r>
              <a:rPr lang="ja-JP" altLang="en-US" smtClean="0"/>
              <a:t>の改造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smtClean="0"/>
              <a:t>データソースとしてのエミュレータの改良</a:t>
            </a:r>
            <a:endParaRPr kumimoji="1" lang="en-US" altLang="ja-JP" smtClean="0"/>
          </a:p>
          <a:p>
            <a:pPr lvl="1"/>
            <a:r>
              <a:rPr lang="ja-JP" altLang="en-US" smtClean="0"/>
              <a:t>データフロー的には実験に即した送り方にはなってないと思うので。</a:t>
            </a:r>
            <a:endParaRPr kumimoji="1" lang="en-US" altLang="ja-JP" smtClean="0"/>
          </a:p>
          <a:p>
            <a:r>
              <a:rPr kumimoji="1" lang="en-US" altLang="ja-JP" smtClean="0"/>
              <a:t>select(2)</a:t>
            </a:r>
            <a:r>
              <a:rPr kumimoji="1" lang="ja-JP" altLang="en-US" smtClean="0"/>
              <a:t>、</a:t>
            </a:r>
            <a:r>
              <a:rPr kumimoji="1" lang="en-US" altLang="ja-JP" smtClean="0"/>
              <a:t>epoll(2)</a:t>
            </a:r>
            <a:r>
              <a:rPr kumimoji="1" lang="ja-JP" altLang="en-US" smtClean="0"/>
              <a:t>を使った複数リードアウトモジュールからの読みだし</a:t>
            </a:r>
            <a:endParaRPr kumimoji="1" lang="en-US" altLang="ja-JP" smtClean="0"/>
          </a:p>
          <a:p>
            <a:pPr lvl="1"/>
            <a:r>
              <a:rPr lang="ja-JP" altLang="en-US" smtClean="0"/>
              <a:t>エミュレータは</a:t>
            </a:r>
            <a:r>
              <a:rPr lang="en-US" altLang="ja-JP" smtClean="0"/>
              <a:t>port</a:t>
            </a:r>
            <a:r>
              <a:rPr lang="ja-JP" altLang="en-US" smtClean="0"/>
              <a:t>を変えることができるようになっているので複数</a:t>
            </a:r>
            <a:r>
              <a:rPr lang="en-US" altLang="ja-JP" smtClean="0"/>
              <a:t>port</a:t>
            </a:r>
            <a:r>
              <a:rPr lang="ja-JP" altLang="en-US" smtClean="0"/>
              <a:t>を使えばパソコン１台で動作確認できます</a:t>
            </a:r>
            <a:endParaRPr lang="en-US" altLang="ja-JP" smtClean="0"/>
          </a:p>
          <a:p>
            <a:pPr lvl="2"/>
            <a:r>
              <a:rPr kumimoji="1" lang="en-US" altLang="ja-JP" sz="2200" smtClean="0"/>
              <a:t>./emulator –p 1234 &amp; ./emulator –p 2345 &amp; ./emulator –p 3456 &amp;</a:t>
            </a:r>
          </a:p>
          <a:p>
            <a:pPr lvl="1"/>
            <a:r>
              <a:rPr lang="en-US" altLang="ja-JP" smtClean="0"/>
              <a:t>select(2)</a:t>
            </a:r>
            <a:r>
              <a:rPr lang="ja-JP" altLang="en-US" smtClean="0"/>
              <a:t>についてはそのうち</a:t>
            </a:r>
            <a:r>
              <a:rPr lang="en-US" altLang="ja-JP" smtClean="0"/>
              <a:t>Template</a:t>
            </a:r>
            <a:r>
              <a:rPr lang="ja-JP" altLang="en-US" smtClean="0"/>
              <a:t>での実装がでるかもしれない</a:t>
            </a:r>
            <a:endParaRPr lang="en-US" altLang="ja-JP" smtClean="0"/>
          </a:p>
          <a:p>
            <a:pPr lvl="1"/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SampleMonitor</a:t>
            </a:r>
            <a:r>
              <a:rPr kumimoji="1" lang="ja-JP" altLang="en-US" smtClean="0"/>
              <a:t>の改造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ROOT</a:t>
            </a:r>
            <a:r>
              <a:rPr lang="ja-JP" altLang="en-US" smtClean="0"/>
              <a:t>を使わないモニター</a:t>
            </a:r>
            <a:endParaRPr lang="en-US" altLang="ja-JP" smtClean="0"/>
          </a:p>
          <a:p>
            <a:r>
              <a:rPr kumimoji="1" lang="ja-JP" altLang="en-US" smtClean="0"/>
              <a:t>ヒストグラムは書かないでディスクにセーブするコンポーネント </a:t>
            </a:r>
            <a:r>
              <a:rPr kumimoji="1" lang="en-US" altLang="ja-JP" smtClean="0"/>
              <a:t>(Logger)</a:t>
            </a:r>
            <a:r>
              <a:rPr kumimoji="1" lang="ja-JP" altLang="en-US" smtClean="0"/>
              <a:t>の作成</a:t>
            </a:r>
            <a:endParaRPr kumimoji="1" lang="en-US" altLang="ja-JP" smtClean="0"/>
          </a:p>
          <a:p>
            <a:r>
              <a:rPr lang="en-US" altLang="ja-JP" smtClean="0"/>
              <a:t>daq_run()</a:t>
            </a:r>
            <a:r>
              <a:rPr lang="ja-JP" altLang="en-US" smtClean="0"/>
              <a:t>回数に依存しない定期的アップデートの実装（２秒に一回必ずアップデートすす等）</a:t>
            </a:r>
            <a:endParaRPr kumimoji="1" lang="en-US" altLang="ja-JP" smtClean="0"/>
          </a:p>
          <a:p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開発マニュアルのデバッグ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写経してみる</a:t>
            </a:r>
            <a:endParaRPr kumimoji="1" lang="en-US" altLang="ja-JP" smtClean="0"/>
          </a:p>
          <a:p>
            <a:r>
              <a:rPr lang="en-US" altLang="ja-JP" smtClean="0"/>
              <a:t>/usr/share/daqmw/examples/</a:t>
            </a:r>
            <a:r>
              <a:rPr lang="ja-JP" altLang="en-US" smtClean="0"/>
              <a:t>以下に全ソースがあります（のはず）</a:t>
            </a:r>
            <a:endParaRPr lang="en-US" altLang="ja-JP" smtClean="0"/>
          </a:p>
          <a:p>
            <a:r>
              <a:rPr lang="ja-JP" altLang="en-US" smtClean="0"/>
              <a:t>開発マニュアルで抜けているところがあれば教えてください</a:t>
            </a:r>
            <a:endParaRPr lang="en-US" altLang="ja-JP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開発環境整備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開発グループが提供していない環境上で開発環境を整備する</a:t>
            </a:r>
            <a:endParaRPr kumimoji="1" lang="en-US" altLang="ja-JP" smtClean="0"/>
          </a:p>
          <a:p>
            <a:pPr lvl="1"/>
            <a:r>
              <a:rPr lang="en-US" altLang="ja-JP" smtClean="0"/>
              <a:t>omniORB</a:t>
            </a:r>
            <a:r>
              <a:rPr lang="ja-JP" altLang="en-US" smtClean="0"/>
              <a:t>、</a:t>
            </a:r>
            <a:r>
              <a:rPr lang="en-US" altLang="ja-JP" smtClean="0"/>
              <a:t>OpenRTM-aist</a:t>
            </a:r>
            <a:r>
              <a:rPr lang="ja-JP" altLang="en-US" smtClean="0"/>
              <a:t>が必要です。</a:t>
            </a:r>
            <a:endParaRPr lang="en-US" altLang="ja-JP" smtClean="0"/>
          </a:p>
          <a:p>
            <a:pPr lvl="1"/>
            <a:r>
              <a:rPr lang="en-US" altLang="ja-JP" smtClean="0"/>
              <a:t>DAQ-Middleware</a:t>
            </a:r>
            <a:r>
              <a:rPr lang="ja-JP" altLang="en-US" smtClean="0"/>
              <a:t>はこのふたつさえあれば大丈夫か</a:t>
            </a:r>
            <a:r>
              <a:rPr lang="en-US" altLang="ja-JP" smtClean="0"/>
              <a:t>?</a:t>
            </a:r>
            <a:r>
              <a:rPr lang="ja-JP" altLang="en-US" smtClean="0"/>
              <a:t>　</a:t>
            </a:r>
            <a:r>
              <a:rPr lang="ja-JP" altLang="en-US" sz="6000" smtClean="0"/>
              <a:t>（未確認）</a:t>
            </a:r>
            <a:endParaRPr lang="en-US" altLang="ja-JP" sz="6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262</Words>
  <Application>Microsoft Office PowerPoint</Application>
  <PresentationFormat>画面に合わせる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DAQ-Middleware講習会 実習例</vt:lpstr>
      <vt:lpstr>開発マニュアルでの例題</vt:lpstr>
      <vt:lpstr>SampleReaderの改造</vt:lpstr>
      <vt:lpstr>SampleMonitorの改造</vt:lpstr>
      <vt:lpstr>開発マニュアルのデバッグ</vt:lpstr>
      <vt:lpstr>開発環境整備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DAQ-Middleware講習会 実習例</dc:title>
  <dc:creator> </dc:creator>
  <cp:lastModifiedBy> </cp:lastModifiedBy>
  <cp:revision>13</cp:revision>
  <dcterms:created xsi:type="dcterms:W3CDTF">2010-08-01T05:30:08Z</dcterms:created>
  <dcterms:modified xsi:type="dcterms:W3CDTF">2010-08-03T00:57:11Z</dcterms:modified>
</cp:coreProperties>
</file>