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ags/tag1.xml" ContentType="application/vnd.openxmlformats-officedocument.presentationml.tags+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0"/>
  </p:notesMasterIdLst>
  <p:sldIdLst>
    <p:sldId id="281" r:id="rId2"/>
    <p:sldId id="307" r:id="rId3"/>
    <p:sldId id="282" r:id="rId4"/>
    <p:sldId id="342" r:id="rId5"/>
    <p:sldId id="263" r:id="rId6"/>
    <p:sldId id="341" r:id="rId7"/>
    <p:sldId id="306" r:id="rId8"/>
    <p:sldId id="324" r:id="rId9"/>
    <p:sldId id="350" r:id="rId10"/>
    <p:sldId id="348" r:id="rId11"/>
    <p:sldId id="345" r:id="rId12"/>
    <p:sldId id="347" r:id="rId13"/>
    <p:sldId id="349" r:id="rId14"/>
    <p:sldId id="352" r:id="rId15"/>
    <p:sldId id="355" r:id="rId16"/>
    <p:sldId id="356" r:id="rId17"/>
    <p:sldId id="354" r:id="rId18"/>
    <p:sldId id="328" r:id="rId19"/>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showPr>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9725" autoAdjust="0"/>
    <p:restoredTop sz="94649" autoAdjust="0"/>
  </p:normalViewPr>
  <p:slideViewPr>
    <p:cSldViewPr>
      <p:cViewPr varScale="1">
        <p:scale>
          <a:sx n="70" d="100"/>
          <a:sy n="70" d="100"/>
        </p:scale>
        <p:origin x="-624"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36868100" cy="368681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E9D68A6-77D9-44C4-8D9F-4EAD283D110F}" type="datetimeFigureOut">
              <a:rPr kumimoji="1" lang="ja-JP" altLang="en-US" smtClean="0"/>
              <a:pPr/>
              <a:t>2017/3/17</a:t>
            </a:fld>
            <a:endParaRPr kumimoji="1" lang="ja-JP" altLang="en-US"/>
          </a:p>
        </p:txBody>
      </p:sp>
      <p:sp>
        <p:nvSpPr>
          <p:cNvPr id="4" name="スライド イメージ プレースホル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6FE3CD7-930A-45D5-BF31-51140CA84483}"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58371" name="ノート プレースホルダ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ja-JP" altLang="en-US" smtClean="0">
              <a:ea typeface="ＭＳ Ｐ明朝" charset="-128"/>
            </a:endParaRPr>
          </a:p>
        </p:txBody>
      </p:sp>
      <p:sp>
        <p:nvSpPr>
          <p:cNvPr id="58372"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1E2621F-BBBF-4DBA-A59F-2FDB9031DAA8}" type="slidenum">
              <a:rPr lang="en-US" altLang="ja-JP"/>
              <a:pPr fontAlgn="base">
                <a:spcBef>
                  <a:spcPct val="0"/>
                </a:spcBef>
                <a:spcAft>
                  <a:spcPct val="0"/>
                </a:spcAft>
              </a:pPr>
              <a:t>3</a:t>
            </a:fld>
            <a:endParaRPr lang="en-US" altLang="ja-JP"/>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32770" name="ノート プレースホルダ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ja-JP" smtClean="0"/>
          </a:p>
          <a:p>
            <a:pPr eaLnBrk="1" hangingPunct="1">
              <a:spcBef>
                <a:spcPct val="0"/>
              </a:spcBef>
            </a:pPr>
            <a:endParaRPr lang="ja-JP" altLang="en-US" smtClean="0"/>
          </a:p>
        </p:txBody>
      </p:sp>
      <p:sp>
        <p:nvSpPr>
          <p:cNvPr id="33795" name="スライド番号プレースホルダ 3"/>
          <p:cNvSpPr txBox="1">
            <a:spLocks noGrp="1"/>
          </p:cNvSpPr>
          <p:nvPr/>
        </p:nvSpPr>
        <p:spPr bwMode="auto">
          <a:xfrm>
            <a:off x="3884614" y="8685213"/>
            <a:ext cx="2971800" cy="457200"/>
          </a:xfrm>
          <a:prstGeom prst="rect">
            <a:avLst/>
          </a:prstGeom>
          <a:noFill/>
          <a:ln>
            <a:miter lim="800000"/>
            <a:headEnd/>
            <a:tailEnd/>
          </a:ln>
        </p:spPr>
        <p:txBody>
          <a:bodyPr anchor="b"/>
          <a:lstStyle/>
          <a:p>
            <a:pPr algn="r">
              <a:defRPr/>
            </a:pPr>
            <a:fld id="{25F15888-D750-4AAE-939A-0DE3BE94B622}" type="slidenum">
              <a:rPr lang="en-US" altLang="ja-JP" sz="1200">
                <a:latin typeface="+mn-lt"/>
                <a:ea typeface="+mn-ea"/>
              </a:rPr>
              <a:pPr algn="r">
                <a:defRPr/>
              </a:pPr>
              <a:t>4</a:t>
            </a:fld>
            <a:endParaRPr lang="en-US" altLang="ja-JP" sz="1200">
              <a:latin typeface="+mn-lt"/>
              <a:ea typeface="+mn-ea"/>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スライド イメージ プレースホルダ 1"/>
          <p:cNvSpPr>
            <a:spLocks noGrp="1" noRot="1" noChangeAspect="1" noTextEdit="1"/>
          </p:cNvSpPr>
          <p:nvPr>
            <p:ph type="sldImg"/>
          </p:nvPr>
        </p:nvSpPr>
        <p:spPr>
          <a:ln/>
        </p:spPr>
      </p:sp>
      <p:sp>
        <p:nvSpPr>
          <p:cNvPr id="40963" name="ノート プレースホルダ 2"/>
          <p:cNvSpPr>
            <a:spLocks noGrp="1"/>
          </p:cNvSpPr>
          <p:nvPr>
            <p:ph type="body" idx="1"/>
          </p:nvPr>
        </p:nvSpPr>
        <p:spPr>
          <a:noFill/>
          <a:ln/>
        </p:spPr>
        <p:txBody>
          <a:bodyPr/>
          <a:lstStyle/>
          <a:p>
            <a:pPr eaLnBrk="1" hangingPunct="1">
              <a:spcBef>
                <a:spcPct val="0"/>
              </a:spcBef>
            </a:pPr>
            <a:r>
              <a:rPr lang="en-US" altLang="ja-JP" dirty="0" smtClean="0">
                <a:ea typeface="ＭＳ Ｐ明朝" charset="-128"/>
              </a:rPr>
              <a:t>reusability</a:t>
            </a:r>
            <a:r>
              <a:rPr lang="ja-JP" altLang="en-US" dirty="0" smtClean="0">
                <a:ea typeface="ＭＳ Ｐ明朝" charset="-128"/>
              </a:rPr>
              <a:t>の注：</a:t>
            </a:r>
            <a:r>
              <a:rPr lang="en-US" altLang="ja-JP" dirty="0" smtClean="0">
                <a:ea typeface="ＭＳ Ｐ明朝" charset="-128"/>
              </a:rPr>
              <a:t>DAQ-Middleware</a:t>
            </a:r>
            <a:r>
              <a:rPr lang="ja-JP" altLang="en-US" dirty="0" smtClean="0">
                <a:ea typeface="ＭＳ Ｐ明朝" charset="-128"/>
              </a:rPr>
              <a:t>配布物に入っているサンプル的</a:t>
            </a:r>
            <a:r>
              <a:rPr lang="en-US" altLang="ja-JP" dirty="0" smtClean="0">
                <a:ea typeface="ＭＳ Ｐ明朝" charset="-128"/>
              </a:rPr>
              <a:t>DAQ</a:t>
            </a:r>
            <a:r>
              <a:rPr lang="ja-JP" altLang="en-US" dirty="0" smtClean="0">
                <a:ea typeface="ＭＳ Ｐ明朝" charset="-128"/>
              </a:rPr>
              <a:t>コンポーネントをもとに簡単な改造で実験に適したものを作ることができる。</a:t>
            </a:r>
            <a:endParaRPr lang="en-US" altLang="ja-JP" dirty="0" smtClean="0">
              <a:ea typeface="ＭＳ Ｐ明朝" charset="-128"/>
            </a:endParaRPr>
          </a:p>
          <a:p>
            <a:pPr eaLnBrk="1" hangingPunct="1">
              <a:spcBef>
                <a:spcPct val="0"/>
              </a:spcBef>
            </a:pPr>
            <a:endParaRPr lang="en-US" altLang="ja-JP" dirty="0" smtClean="0">
              <a:ea typeface="ＭＳ Ｐ明朝" charset="-128"/>
            </a:endParaRPr>
          </a:p>
          <a:p>
            <a:pPr eaLnBrk="1" hangingPunct="1">
              <a:spcBef>
                <a:spcPct val="0"/>
              </a:spcBef>
            </a:pPr>
            <a:endParaRPr lang="ja-JP" altLang="en-US" dirty="0" smtClean="0">
              <a:ea typeface="ＭＳ Ｐ明朝" charset="-128"/>
            </a:endParaRPr>
          </a:p>
        </p:txBody>
      </p:sp>
      <p:sp>
        <p:nvSpPr>
          <p:cNvPr id="40964" name="スライド番号プレースホルダ 3"/>
          <p:cNvSpPr>
            <a:spLocks noGrp="1"/>
          </p:cNvSpPr>
          <p:nvPr>
            <p:ph type="sldNum" sz="quarter" idx="5"/>
          </p:nvPr>
        </p:nvSpPr>
        <p:spPr>
          <a:noFill/>
        </p:spPr>
        <p:txBody>
          <a:bodyPr/>
          <a:lstStyle/>
          <a:p>
            <a:fld id="{562F63DF-6CD0-4964-8AD0-A958586CCAB1}" type="slidenum">
              <a:rPr lang="en-US" altLang="ja-JP" smtClean="0">
                <a:ea typeface="ＭＳ Ｐゴシック" charset="-128"/>
              </a:rPr>
              <a:pPr/>
              <a:t>6</a:t>
            </a:fld>
            <a:endParaRPr lang="en-US" altLang="ja-JP" smtClean="0">
              <a:ea typeface="ＭＳ Ｐゴシック"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29699" name="ノート プレースホルダ 2"/>
          <p:cNvSpPr>
            <a:spLocks noGrp="1"/>
          </p:cNvSpPr>
          <p:nvPr>
            <p:ph type="body" idx="1"/>
          </p:nvPr>
        </p:nvSpPr>
        <p:spPr bwMode="auto">
          <a:noFill/>
        </p:spPr>
        <p:txBody>
          <a:bodyPr wrap="square" numCol="1" anchor="t" anchorCtr="0" compatLnSpc="1">
            <a:prstTxWarp prst="textNoShape">
              <a:avLst/>
            </a:prstTxWarp>
          </a:bodyPr>
          <a:lstStyle/>
          <a:p>
            <a:endParaRPr lang="ja-JP" altLang="en-US" smtClean="0"/>
          </a:p>
        </p:txBody>
      </p:sp>
      <p:sp>
        <p:nvSpPr>
          <p:cNvPr id="29700"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CBAA05CB-E317-4D20-B322-9988B0ECECC5}" type="slidenum">
              <a:rPr lang="ja-JP" altLang="en-US" smtClean="0"/>
              <a:pPr/>
              <a:t>9</a:t>
            </a:fld>
            <a:endParaRPr lang="en-US" altLang="ja-JP"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r>
              <a:rPr kumimoji="1" lang="en-US" altLang="ja-JP" smtClean="0"/>
              <a:t>2017-03-18</a:t>
            </a:r>
            <a:endParaRPr kumimoji="1" lang="ja-JP" altLang="en-US"/>
          </a:p>
        </p:txBody>
      </p:sp>
      <p:sp>
        <p:nvSpPr>
          <p:cNvPr id="5" name="フッター プレースホルダ 4"/>
          <p:cNvSpPr>
            <a:spLocks noGrp="1"/>
          </p:cNvSpPr>
          <p:nvPr>
            <p:ph type="ftr" sz="quarter" idx="11"/>
          </p:nvPr>
        </p:nvSpPr>
        <p:spPr/>
        <p:txBody>
          <a:bodyPr/>
          <a:lstStyle/>
          <a:p>
            <a:r>
              <a:rPr kumimoji="1" lang="zh-CN" altLang="en-US" smtClean="0"/>
              <a:t>日本物理学会 </a:t>
            </a:r>
            <a:r>
              <a:rPr kumimoji="1" lang="en-US" altLang="zh-CN" smtClean="0"/>
              <a:t>(18pK34-13)</a:t>
            </a:r>
            <a:endParaRPr kumimoji="1" lang="ja-JP" altLang="en-US"/>
          </a:p>
        </p:txBody>
      </p:sp>
      <p:sp>
        <p:nvSpPr>
          <p:cNvPr id="6" name="スライド番号プレースホルダ 5"/>
          <p:cNvSpPr>
            <a:spLocks noGrp="1"/>
          </p:cNvSpPr>
          <p:nvPr>
            <p:ph type="sldNum" sz="quarter" idx="12"/>
          </p:nvPr>
        </p:nvSpPr>
        <p:spPr/>
        <p:txBody>
          <a:bodyPr/>
          <a:lstStyle/>
          <a:p>
            <a:fld id="{4CD9130D-EDCA-437A-B35F-B1567E0F2556}" type="slidenum">
              <a:rPr kumimoji="1" lang="ja-JP" altLang="en-US" smtClean="0"/>
              <a:pPr/>
              <a:t>&lt;#&gt;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r>
              <a:rPr kumimoji="1" lang="en-US" altLang="ja-JP" smtClean="0"/>
              <a:t>2017-03-18</a:t>
            </a:r>
            <a:endParaRPr kumimoji="1" lang="ja-JP" altLang="en-US"/>
          </a:p>
        </p:txBody>
      </p:sp>
      <p:sp>
        <p:nvSpPr>
          <p:cNvPr id="5" name="フッター プレースホルダ 4"/>
          <p:cNvSpPr>
            <a:spLocks noGrp="1"/>
          </p:cNvSpPr>
          <p:nvPr>
            <p:ph type="ftr" sz="quarter" idx="11"/>
          </p:nvPr>
        </p:nvSpPr>
        <p:spPr/>
        <p:txBody>
          <a:bodyPr/>
          <a:lstStyle/>
          <a:p>
            <a:r>
              <a:rPr kumimoji="1" lang="zh-CN" altLang="en-US" smtClean="0"/>
              <a:t>日本物理学会 </a:t>
            </a:r>
            <a:r>
              <a:rPr kumimoji="1" lang="en-US" altLang="zh-CN" smtClean="0"/>
              <a:t>(18pK34-13)</a:t>
            </a:r>
            <a:endParaRPr kumimoji="1" lang="ja-JP" altLang="en-US"/>
          </a:p>
        </p:txBody>
      </p:sp>
      <p:sp>
        <p:nvSpPr>
          <p:cNvPr id="6" name="スライド番号プレースホルダ 5"/>
          <p:cNvSpPr>
            <a:spLocks noGrp="1"/>
          </p:cNvSpPr>
          <p:nvPr>
            <p:ph type="sldNum" sz="quarter" idx="12"/>
          </p:nvPr>
        </p:nvSpPr>
        <p:spPr/>
        <p:txBody>
          <a:bodyPr/>
          <a:lstStyle/>
          <a:p>
            <a:fld id="{4CD9130D-EDCA-437A-B35F-B1567E0F2556}" type="slidenum">
              <a:rPr kumimoji="1" lang="ja-JP" altLang="en-US" smtClean="0"/>
              <a:pPr/>
              <a:t>&lt;#&gt;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r>
              <a:rPr kumimoji="1" lang="en-US" altLang="ja-JP" smtClean="0"/>
              <a:t>2017-03-18</a:t>
            </a:r>
            <a:endParaRPr kumimoji="1" lang="ja-JP" altLang="en-US"/>
          </a:p>
        </p:txBody>
      </p:sp>
      <p:sp>
        <p:nvSpPr>
          <p:cNvPr id="5" name="フッター プレースホルダ 4"/>
          <p:cNvSpPr>
            <a:spLocks noGrp="1"/>
          </p:cNvSpPr>
          <p:nvPr>
            <p:ph type="ftr" sz="quarter" idx="11"/>
          </p:nvPr>
        </p:nvSpPr>
        <p:spPr/>
        <p:txBody>
          <a:bodyPr/>
          <a:lstStyle/>
          <a:p>
            <a:r>
              <a:rPr kumimoji="1" lang="zh-CN" altLang="en-US" smtClean="0"/>
              <a:t>日本物理学会 </a:t>
            </a:r>
            <a:r>
              <a:rPr kumimoji="1" lang="en-US" altLang="zh-CN" smtClean="0"/>
              <a:t>(18pK34-13)</a:t>
            </a:r>
            <a:endParaRPr kumimoji="1" lang="ja-JP" altLang="en-US"/>
          </a:p>
        </p:txBody>
      </p:sp>
      <p:sp>
        <p:nvSpPr>
          <p:cNvPr id="6" name="スライド番号プレースホルダ 5"/>
          <p:cNvSpPr>
            <a:spLocks noGrp="1"/>
          </p:cNvSpPr>
          <p:nvPr>
            <p:ph type="sldNum" sz="quarter" idx="12"/>
          </p:nvPr>
        </p:nvSpPr>
        <p:spPr/>
        <p:txBody>
          <a:bodyPr/>
          <a:lstStyle/>
          <a:p>
            <a:fld id="{4CD9130D-EDCA-437A-B35F-B1567E0F2556}" type="slidenum">
              <a:rPr kumimoji="1" lang="ja-JP" altLang="en-US" smtClean="0"/>
              <a:pPr/>
              <a:t>&lt;#&gt;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r>
              <a:rPr kumimoji="1" lang="en-US" altLang="ja-JP" smtClean="0"/>
              <a:t>2017-03-18</a:t>
            </a:r>
            <a:endParaRPr kumimoji="1" lang="ja-JP" altLang="en-US"/>
          </a:p>
        </p:txBody>
      </p:sp>
      <p:sp>
        <p:nvSpPr>
          <p:cNvPr id="5" name="フッター プレースホルダ 4"/>
          <p:cNvSpPr>
            <a:spLocks noGrp="1"/>
          </p:cNvSpPr>
          <p:nvPr>
            <p:ph type="ftr" sz="quarter" idx="11"/>
          </p:nvPr>
        </p:nvSpPr>
        <p:spPr/>
        <p:txBody>
          <a:bodyPr/>
          <a:lstStyle>
            <a:lvl1pPr>
              <a:defRPr>
                <a:latin typeface="ＭＳ Ｐゴシック" pitchFamily="50" charset="-128"/>
                <a:ea typeface="ＭＳ Ｐゴシック" pitchFamily="50" charset="-128"/>
              </a:defRPr>
            </a:lvl1pPr>
          </a:lstStyle>
          <a:p>
            <a:r>
              <a:rPr lang="zh-CN" altLang="en-US" smtClean="0"/>
              <a:t>日本物理学会 </a:t>
            </a:r>
            <a:r>
              <a:rPr lang="en-US" altLang="zh-CN" smtClean="0"/>
              <a:t>(18pK34-13)</a:t>
            </a:r>
            <a:endParaRPr lang="ja-JP" altLang="en-US"/>
          </a:p>
        </p:txBody>
      </p:sp>
      <p:sp>
        <p:nvSpPr>
          <p:cNvPr id="6" name="スライド番号プレースホルダ 5"/>
          <p:cNvSpPr>
            <a:spLocks noGrp="1"/>
          </p:cNvSpPr>
          <p:nvPr>
            <p:ph type="sldNum" sz="quarter" idx="12"/>
          </p:nvPr>
        </p:nvSpPr>
        <p:spPr/>
        <p:txBody>
          <a:bodyPr/>
          <a:lstStyle/>
          <a:p>
            <a:fld id="{4CD9130D-EDCA-437A-B35F-B1567E0F2556}" type="slidenum">
              <a:rPr kumimoji="1" lang="ja-JP" altLang="en-US" smtClean="0"/>
              <a:pPr/>
              <a:t>&lt;#&gt;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r>
              <a:rPr kumimoji="1" lang="en-US" altLang="ja-JP" smtClean="0"/>
              <a:t>2017-03-18</a:t>
            </a:r>
            <a:endParaRPr kumimoji="1" lang="ja-JP" altLang="en-US"/>
          </a:p>
        </p:txBody>
      </p:sp>
      <p:sp>
        <p:nvSpPr>
          <p:cNvPr id="5" name="フッター プレースホルダ 4"/>
          <p:cNvSpPr>
            <a:spLocks noGrp="1"/>
          </p:cNvSpPr>
          <p:nvPr>
            <p:ph type="ftr" sz="quarter" idx="11"/>
          </p:nvPr>
        </p:nvSpPr>
        <p:spPr/>
        <p:txBody>
          <a:bodyPr/>
          <a:lstStyle/>
          <a:p>
            <a:r>
              <a:rPr kumimoji="1" lang="zh-CN" altLang="en-US" smtClean="0"/>
              <a:t>日本物理学会 </a:t>
            </a:r>
            <a:r>
              <a:rPr kumimoji="1" lang="en-US" altLang="zh-CN" smtClean="0"/>
              <a:t>(18pK34-13)</a:t>
            </a:r>
            <a:endParaRPr kumimoji="1" lang="ja-JP" altLang="en-US"/>
          </a:p>
        </p:txBody>
      </p:sp>
      <p:sp>
        <p:nvSpPr>
          <p:cNvPr id="6" name="スライド番号プレースホルダ 5"/>
          <p:cNvSpPr>
            <a:spLocks noGrp="1"/>
          </p:cNvSpPr>
          <p:nvPr>
            <p:ph type="sldNum" sz="quarter" idx="12"/>
          </p:nvPr>
        </p:nvSpPr>
        <p:spPr/>
        <p:txBody>
          <a:bodyPr/>
          <a:lstStyle/>
          <a:p>
            <a:fld id="{4CD9130D-EDCA-437A-B35F-B1567E0F2556}" type="slidenum">
              <a:rPr kumimoji="1" lang="ja-JP" altLang="en-US" smtClean="0"/>
              <a:pPr/>
              <a:t>&lt;#&gt;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r>
              <a:rPr kumimoji="1" lang="en-US" altLang="ja-JP" smtClean="0"/>
              <a:t>2017-03-18</a:t>
            </a:r>
            <a:endParaRPr kumimoji="1" lang="ja-JP" altLang="en-US"/>
          </a:p>
        </p:txBody>
      </p:sp>
      <p:sp>
        <p:nvSpPr>
          <p:cNvPr id="6" name="フッター プレースホルダ 5"/>
          <p:cNvSpPr>
            <a:spLocks noGrp="1"/>
          </p:cNvSpPr>
          <p:nvPr>
            <p:ph type="ftr" sz="quarter" idx="11"/>
          </p:nvPr>
        </p:nvSpPr>
        <p:spPr/>
        <p:txBody>
          <a:bodyPr/>
          <a:lstStyle/>
          <a:p>
            <a:r>
              <a:rPr kumimoji="1" lang="zh-CN" altLang="en-US" smtClean="0"/>
              <a:t>日本物理学会 </a:t>
            </a:r>
            <a:r>
              <a:rPr kumimoji="1" lang="en-US" altLang="zh-CN" smtClean="0"/>
              <a:t>(18pK34-13)</a:t>
            </a:r>
            <a:endParaRPr kumimoji="1" lang="ja-JP" altLang="en-US"/>
          </a:p>
        </p:txBody>
      </p:sp>
      <p:sp>
        <p:nvSpPr>
          <p:cNvPr id="7" name="スライド番号プレースホルダ 6"/>
          <p:cNvSpPr>
            <a:spLocks noGrp="1"/>
          </p:cNvSpPr>
          <p:nvPr>
            <p:ph type="sldNum" sz="quarter" idx="12"/>
          </p:nvPr>
        </p:nvSpPr>
        <p:spPr/>
        <p:txBody>
          <a:bodyPr/>
          <a:lstStyle/>
          <a:p>
            <a:fld id="{4CD9130D-EDCA-437A-B35F-B1567E0F2556}" type="slidenum">
              <a:rPr kumimoji="1" lang="ja-JP" altLang="en-US" smtClean="0"/>
              <a:pPr/>
              <a:t>&lt;#&gt;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r>
              <a:rPr kumimoji="1" lang="en-US" altLang="ja-JP" smtClean="0"/>
              <a:t>2017-03-18</a:t>
            </a:r>
            <a:endParaRPr kumimoji="1" lang="ja-JP" altLang="en-US"/>
          </a:p>
        </p:txBody>
      </p:sp>
      <p:sp>
        <p:nvSpPr>
          <p:cNvPr id="8" name="フッター プレースホルダ 7"/>
          <p:cNvSpPr>
            <a:spLocks noGrp="1"/>
          </p:cNvSpPr>
          <p:nvPr>
            <p:ph type="ftr" sz="quarter" idx="11"/>
          </p:nvPr>
        </p:nvSpPr>
        <p:spPr/>
        <p:txBody>
          <a:bodyPr/>
          <a:lstStyle/>
          <a:p>
            <a:r>
              <a:rPr kumimoji="1" lang="zh-CN" altLang="en-US" smtClean="0"/>
              <a:t>日本物理学会 </a:t>
            </a:r>
            <a:r>
              <a:rPr kumimoji="1" lang="en-US" altLang="zh-CN" smtClean="0"/>
              <a:t>(18pK34-13)</a:t>
            </a:r>
            <a:endParaRPr kumimoji="1" lang="ja-JP" altLang="en-US"/>
          </a:p>
        </p:txBody>
      </p:sp>
      <p:sp>
        <p:nvSpPr>
          <p:cNvPr id="9" name="スライド番号プレースホルダ 8"/>
          <p:cNvSpPr>
            <a:spLocks noGrp="1"/>
          </p:cNvSpPr>
          <p:nvPr>
            <p:ph type="sldNum" sz="quarter" idx="12"/>
          </p:nvPr>
        </p:nvSpPr>
        <p:spPr/>
        <p:txBody>
          <a:bodyPr/>
          <a:lstStyle/>
          <a:p>
            <a:fld id="{4CD9130D-EDCA-437A-B35F-B1567E0F2556}" type="slidenum">
              <a:rPr kumimoji="1" lang="ja-JP" altLang="en-US" smtClean="0"/>
              <a:pPr/>
              <a:t>&lt;#&gt;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r>
              <a:rPr kumimoji="1" lang="en-US" altLang="ja-JP" smtClean="0"/>
              <a:t>2017-03-18</a:t>
            </a:r>
            <a:endParaRPr kumimoji="1" lang="ja-JP" altLang="en-US"/>
          </a:p>
        </p:txBody>
      </p:sp>
      <p:sp>
        <p:nvSpPr>
          <p:cNvPr id="4" name="フッター プレースホルダ 3"/>
          <p:cNvSpPr>
            <a:spLocks noGrp="1"/>
          </p:cNvSpPr>
          <p:nvPr>
            <p:ph type="ftr" sz="quarter" idx="11"/>
          </p:nvPr>
        </p:nvSpPr>
        <p:spPr/>
        <p:txBody>
          <a:bodyPr/>
          <a:lstStyle/>
          <a:p>
            <a:r>
              <a:rPr kumimoji="1" lang="zh-CN" altLang="en-US" smtClean="0"/>
              <a:t>日本物理学会 </a:t>
            </a:r>
            <a:r>
              <a:rPr kumimoji="1" lang="en-US" altLang="zh-CN" smtClean="0"/>
              <a:t>(18pK34-13)</a:t>
            </a:r>
            <a:endParaRPr kumimoji="1" lang="ja-JP" altLang="en-US"/>
          </a:p>
        </p:txBody>
      </p:sp>
      <p:sp>
        <p:nvSpPr>
          <p:cNvPr id="5" name="スライド番号プレースホルダ 4"/>
          <p:cNvSpPr>
            <a:spLocks noGrp="1"/>
          </p:cNvSpPr>
          <p:nvPr>
            <p:ph type="sldNum" sz="quarter" idx="12"/>
          </p:nvPr>
        </p:nvSpPr>
        <p:spPr/>
        <p:txBody>
          <a:bodyPr/>
          <a:lstStyle/>
          <a:p>
            <a:fld id="{4CD9130D-EDCA-437A-B35F-B1567E0F2556}" type="slidenum">
              <a:rPr kumimoji="1" lang="ja-JP" altLang="en-US" smtClean="0"/>
              <a:pPr/>
              <a:t>&lt;#&gt;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r>
              <a:rPr kumimoji="1" lang="en-US" altLang="ja-JP" smtClean="0"/>
              <a:t>2017-03-18</a:t>
            </a:r>
            <a:endParaRPr kumimoji="1" lang="ja-JP" altLang="en-US"/>
          </a:p>
        </p:txBody>
      </p:sp>
      <p:sp>
        <p:nvSpPr>
          <p:cNvPr id="3" name="フッター プレースホルダ 2"/>
          <p:cNvSpPr>
            <a:spLocks noGrp="1"/>
          </p:cNvSpPr>
          <p:nvPr>
            <p:ph type="ftr" sz="quarter" idx="11"/>
          </p:nvPr>
        </p:nvSpPr>
        <p:spPr/>
        <p:txBody>
          <a:bodyPr/>
          <a:lstStyle/>
          <a:p>
            <a:r>
              <a:rPr kumimoji="1" lang="zh-CN" altLang="en-US" smtClean="0"/>
              <a:t>日本物理学会 </a:t>
            </a:r>
            <a:r>
              <a:rPr kumimoji="1" lang="en-US" altLang="zh-CN" smtClean="0"/>
              <a:t>(18pK34-13)</a:t>
            </a:r>
            <a:endParaRPr kumimoji="1" lang="ja-JP" altLang="en-US"/>
          </a:p>
        </p:txBody>
      </p:sp>
      <p:sp>
        <p:nvSpPr>
          <p:cNvPr id="4" name="スライド番号プレースホルダ 3"/>
          <p:cNvSpPr>
            <a:spLocks noGrp="1"/>
          </p:cNvSpPr>
          <p:nvPr>
            <p:ph type="sldNum" sz="quarter" idx="12"/>
          </p:nvPr>
        </p:nvSpPr>
        <p:spPr/>
        <p:txBody>
          <a:bodyPr/>
          <a:lstStyle/>
          <a:p>
            <a:fld id="{4CD9130D-EDCA-437A-B35F-B1567E0F2556}" type="slidenum">
              <a:rPr kumimoji="1" lang="ja-JP" altLang="en-US" smtClean="0"/>
              <a:pPr/>
              <a:t>&lt;#&gt;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r>
              <a:rPr kumimoji="1" lang="en-US" altLang="ja-JP" smtClean="0"/>
              <a:t>2017-03-18</a:t>
            </a:r>
            <a:endParaRPr kumimoji="1" lang="ja-JP" altLang="en-US"/>
          </a:p>
        </p:txBody>
      </p:sp>
      <p:sp>
        <p:nvSpPr>
          <p:cNvPr id="6" name="フッター プレースホルダ 5"/>
          <p:cNvSpPr>
            <a:spLocks noGrp="1"/>
          </p:cNvSpPr>
          <p:nvPr>
            <p:ph type="ftr" sz="quarter" idx="11"/>
          </p:nvPr>
        </p:nvSpPr>
        <p:spPr/>
        <p:txBody>
          <a:bodyPr/>
          <a:lstStyle/>
          <a:p>
            <a:r>
              <a:rPr kumimoji="1" lang="zh-CN" altLang="en-US" smtClean="0"/>
              <a:t>日本物理学会 </a:t>
            </a:r>
            <a:r>
              <a:rPr kumimoji="1" lang="en-US" altLang="zh-CN" smtClean="0"/>
              <a:t>(18pK34-13)</a:t>
            </a:r>
            <a:endParaRPr kumimoji="1" lang="ja-JP" altLang="en-US"/>
          </a:p>
        </p:txBody>
      </p:sp>
      <p:sp>
        <p:nvSpPr>
          <p:cNvPr id="7" name="スライド番号プレースホルダ 6"/>
          <p:cNvSpPr>
            <a:spLocks noGrp="1"/>
          </p:cNvSpPr>
          <p:nvPr>
            <p:ph type="sldNum" sz="quarter" idx="12"/>
          </p:nvPr>
        </p:nvSpPr>
        <p:spPr/>
        <p:txBody>
          <a:bodyPr/>
          <a:lstStyle/>
          <a:p>
            <a:fld id="{4CD9130D-EDCA-437A-B35F-B1567E0F2556}" type="slidenum">
              <a:rPr kumimoji="1" lang="ja-JP" altLang="en-US" smtClean="0"/>
              <a:pPr/>
              <a:t>&lt;#&gt;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r>
              <a:rPr kumimoji="1" lang="en-US" altLang="ja-JP" smtClean="0"/>
              <a:t>2017-03-18</a:t>
            </a:r>
            <a:endParaRPr kumimoji="1" lang="ja-JP" altLang="en-US"/>
          </a:p>
        </p:txBody>
      </p:sp>
      <p:sp>
        <p:nvSpPr>
          <p:cNvPr id="6" name="フッター プレースホルダ 5"/>
          <p:cNvSpPr>
            <a:spLocks noGrp="1"/>
          </p:cNvSpPr>
          <p:nvPr>
            <p:ph type="ftr" sz="quarter" idx="11"/>
          </p:nvPr>
        </p:nvSpPr>
        <p:spPr/>
        <p:txBody>
          <a:bodyPr/>
          <a:lstStyle/>
          <a:p>
            <a:r>
              <a:rPr kumimoji="1" lang="zh-CN" altLang="en-US" smtClean="0"/>
              <a:t>日本物理学会 </a:t>
            </a:r>
            <a:r>
              <a:rPr kumimoji="1" lang="en-US" altLang="zh-CN" smtClean="0"/>
              <a:t>(18pK34-13)</a:t>
            </a:r>
            <a:endParaRPr kumimoji="1" lang="ja-JP" altLang="en-US"/>
          </a:p>
        </p:txBody>
      </p:sp>
      <p:sp>
        <p:nvSpPr>
          <p:cNvPr id="7" name="スライド番号プレースホルダ 6"/>
          <p:cNvSpPr>
            <a:spLocks noGrp="1"/>
          </p:cNvSpPr>
          <p:nvPr>
            <p:ph type="sldNum" sz="quarter" idx="12"/>
          </p:nvPr>
        </p:nvSpPr>
        <p:spPr/>
        <p:txBody>
          <a:bodyPr/>
          <a:lstStyle/>
          <a:p>
            <a:fld id="{4CD9130D-EDCA-437A-B35F-B1567E0F2556}" type="slidenum">
              <a:rPr kumimoji="1" lang="ja-JP" altLang="en-US" smtClean="0"/>
              <a:pPr/>
              <a:t>&lt;#&gt;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kumimoji="1" lang="en-US" altLang="ja-JP" smtClean="0"/>
              <a:t>2017-03-18</a:t>
            </a:r>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kumimoji="1" lang="zh-CN" altLang="en-US" smtClean="0"/>
              <a:t>日本物理学会 </a:t>
            </a:r>
            <a:r>
              <a:rPr kumimoji="1" lang="en-US" altLang="zh-CN" smtClean="0"/>
              <a:t>(18pK34-13)</a:t>
            </a:r>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CD9130D-EDCA-437A-B35F-B1567E0F2556}"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2.xml"/><Relationship Id="rId7" Type="http://schemas.openxmlformats.org/officeDocument/2006/relationships/image" Target="../media/image5.png"/><Relationship Id="rId2" Type="http://schemas.openxmlformats.org/officeDocument/2006/relationships/slideLayout" Target="../slideLayouts/slideLayout7.xml"/><Relationship Id="rId1" Type="http://schemas.openxmlformats.org/officeDocument/2006/relationships/tags" Target="../tags/tag1.xml"/><Relationship Id="rId6" Type="http://schemas.openxmlformats.org/officeDocument/2006/relationships/image" Target="../media/image4.wmf"/><Relationship Id="rId5" Type="http://schemas.openxmlformats.org/officeDocument/2006/relationships/image" Target="../media/image3.png"/><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8.emf"/><Relationship Id="rId5" Type="http://schemas.openxmlformats.org/officeDocument/2006/relationships/image" Target="../media/image7.emf"/><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1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1628800"/>
            <a:ext cx="7772400" cy="1470025"/>
          </a:xfrm>
        </p:spPr>
        <p:txBody>
          <a:bodyPr>
            <a:normAutofit fontScale="90000"/>
          </a:bodyPr>
          <a:lstStyle/>
          <a:p>
            <a:r>
              <a:rPr kumimoji="1" lang="en-US" altLang="ja-JP" dirty="0" smtClean="0"/>
              <a:t>DAQ-Middleware</a:t>
            </a:r>
            <a:r>
              <a:rPr lang="ja-JP" altLang="en-US" dirty="0" smtClean="0"/>
              <a:t>への</a:t>
            </a:r>
            <a:r>
              <a:rPr lang="en-US" altLang="ja-JP" dirty="0" smtClean="0"/>
              <a:t/>
            </a:r>
            <a:br>
              <a:rPr lang="en-US" altLang="ja-JP" dirty="0" smtClean="0"/>
            </a:br>
            <a:r>
              <a:rPr lang="ja-JP" altLang="en-US" dirty="0" smtClean="0"/>
              <a:t>機器制御機能の実装と性能評価</a:t>
            </a:r>
            <a:endParaRPr kumimoji="1" lang="ja-JP" altLang="en-US" dirty="0"/>
          </a:p>
        </p:txBody>
      </p:sp>
      <p:sp>
        <p:nvSpPr>
          <p:cNvPr id="3" name="サブタイトル 2"/>
          <p:cNvSpPr>
            <a:spLocks noGrp="1"/>
          </p:cNvSpPr>
          <p:nvPr>
            <p:ph type="subTitle" idx="1"/>
          </p:nvPr>
        </p:nvSpPr>
        <p:spPr>
          <a:xfrm>
            <a:off x="935596" y="3042826"/>
            <a:ext cx="7272808" cy="1752600"/>
          </a:xfrm>
        </p:spPr>
        <p:txBody>
          <a:bodyPr>
            <a:normAutofit/>
          </a:bodyPr>
          <a:lstStyle/>
          <a:p>
            <a:r>
              <a:rPr kumimoji="1" lang="ja-JP" altLang="en-US" dirty="0" smtClean="0">
                <a:solidFill>
                  <a:schemeClr val="tx1"/>
                </a:solidFill>
              </a:rPr>
              <a:t>千代浩司</a:t>
            </a:r>
            <a:r>
              <a:rPr lang="en-US" altLang="ja-JP" baseline="30000" dirty="0" smtClean="0">
                <a:solidFill>
                  <a:schemeClr val="tx1"/>
                </a:solidFill>
              </a:rPr>
              <a:t>A,F</a:t>
            </a:r>
            <a:r>
              <a:rPr lang="ja-JP" altLang="en-US" dirty="0" err="1" smtClean="0">
                <a:solidFill>
                  <a:schemeClr val="tx1"/>
                </a:solidFill>
              </a:rPr>
              <a:t>、</a:t>
            </a:r>
            <a:r>
              <a:rPr lang="ja-JP" altLang="en-US" dirty="0" smtClean="0">
                <a:solidFill>
                  <a:schemeClr val="tx1"/>
                </a:solidFill>
              </a:rPr>
              <a:t>濱田英太郎</a:t>
            </a:r>
            <a:r>
              <a:rPr lang="en-US" altLang="ja-JP" baseline="30000" dirty="0" smtClean="0">
                <a:solidFill>
                  <a:schemeClr val="tx1"/>
                </a:solidFill>
              </a:rPr>
              <a:t>A,F</a:t>
            </a:r>
            <a:r>
              <a:rPr lang="ja-JP" altLang="en-US" dirty="0" err="1" smtClean="0">
                <a:solidFill>
                  <a:schemeClr val="tx1"/>
                </a:solidFill>
              </a:rPr>
              <a:t>、</a:t>
            </a:r>
            <a:r>
              <a:rPr lang="ja-JP" altLang="en-US" dirty="0" smtClean="0">
                <a:solidFill>
                  <a:schemeClr val="tx1"/>
                </a:solidFill>
              </a:rPr>
              <a:t>長坂康史</a:t>
            </a:r>
            <a:r>
              <a:rPr lang="en-US" altLang="ja-JP" baseline="30000" dirty="0" smtClean="0">
                <a:solidFill>
                  <a:schemeClr val="tx1"/>
                </a:solidFill>
              </a:rPr>
              <a:t>B,F</a:t>
            </a:r>
            <a:r>
              <a:rPr lang="ja-JP" altLang="en-US" dirty="0" err="1" smtClean="0">
                <a:solidFill>
                  <a:schemeClr val="tx1"/>
                </a:solidFill>
              </a:rPr>
              <a:t>、</a:t>
            </a:r>
            <a:r>
              <a:rPr lang="ja-JP" altLang="en-US" dirty="0" smtClean="0">
                <a:solidFill>
                  <a:schemeClr val="tx1"/>
                </a:solidFill>
              </a:rPr>
              <a:t>味村周平</a:t>
            </a:r>
            <a:r>
              <a:rPr lang="en-US" altLang="ja-JP" baseline="30000" dirty="0" smtClean="0">
                <a:solidFill>
                  <a:schemeClr val="tx1"/>
                </a:solidFill>
              </a:rPr>
              <a:t>C,F</a:t>
            </a:r>
            <a:r>
              <a:rPr lang="ja-JP" altLang="en-US" dirty="0" err="1" smtClean="0">
                <a:solidFill>
                  <a:schemeClr val="tx1"/>
                </a:solidFill>
              </a:rPr>
              <a:t>、</a:t>
            </a:r>
            <a:r>
              <a:rPr lang="ja-JP" altLang="en-US" dirty="0" smtClean="0">
                <a:solidFill>
                  <a:schemeClr val="tx1"/>
                </a:solidFill>
              </a:rPr>
              <a:t>神徳徹雄</a:t>
            </a:r>
            <a:r>
              <a:rPr lang="en-US" altLang="ja-JP" baseline="30000" dirty="0" smtClean="0">
                <a:solidFill>
                  <a:schemeClr val="tx1"/>
                </a:solidFill>
              </a:rPr>
              <a:t>D,F</a:t>
            </a:r>
            <a:r>
              <a:rPr lang="ja-JP" altLang="en-US" dirty="0" err="1" smtClean="0">
                <a:solidFill>
                  <a:schemeClr val="tx1"/>
                </a:solidFill>
              </a:rPr>
              <a:t>、</a:t>
            </a:r>
            <a:r>
              <a:rPr lang="ja-JP" altLang="en-US" dirty="0" smtClean="0">
                <a:solidFill>
                  <a:schemeClr val="tx1"/>
                </a:solidFill>
              </a:rPr>
              <a:t>安藤慶昭</a:t>
            </a:r>
            <a:r>
              <a:rPr lang="en-US" altLang="ja-JP" baseline="30000" dirty="0" smtClean="0">
                <a:solidFill>
                  <a:schemeClr val="tx1"/>
                </a:solidFill>
              </a:rPr>
              <a:t>D,F</a:t>
            </a:r>
            <a:r>
              <a:rPr lang="ja-JP" altLang="en-US" dirty="0" err="1" smtClean="0">
                <a:solidFill>
                  <a:schemeClr val="tx1"/>
                </a:solidFill>
              </a:rPr>
              <a:t>、</a:t>
            </a:r>
            <a:r>
              <a:rPr lang="ja-JP" altLang="en-US" dirty="0" smtClean="0">
                <a:solidFill>
                  <a:schemeClr val="tx1"/>
                </a:solidFill>
              </a:rPr>
              <a:t>和田正樹</a:t>
            </a:r>
            <a:r>
              <a:rPr lang="en-US" altLang="ja-JP" baseline="30000" dirty="0" smtClean="0">
                <a:solidFill>
                  <a:schemeClr val="tx1"/>
                </a:solidFill>
              </a:rPr>
              <a:t>E</a:t>
            </a:r>
          </a:p>
          <a:p>
            <a:endParaRPr lang="en-US" altLang="ja-JP" baseline="30000" dirty="0" smtClean="0">
              <a:solidFill>
                <a:schemeClr val="tx1"/>
              </a:solidFill>
            </a:endParaRPr>
          </a:p>
          <a:p>
            <a:endParaRPr kumimoji="1" lang="en-US" altLang="ja-JP" baseline="30000" dirty="0" smtClean="0">
              <a:solidFill>
                <a:schemeClr val="tx1"/>
              </a:solidFill>
            </a:endParaRPr>
          </a:p>
        </p:txBody>
      </p:sp>
      <p:pic>
        <p:nvPicPr>
          <p:cNvPr id="4" name="図 3" descr="OpenIt_logo2.gif"/>
          <p:cNvPicPr>
            <a:picLocks noChangeAspect="1"/>
          </p:cNvPicPr>
          <p:nvPr/>
        </p:nvPicPr>
        <p:blipFill>
          <a:blip r:embed="rId2" cstate="print"/>
          <a:stretch>
            <a:fillRect/>
          </a:stretch>
        </p:blipFill>
        <p:spPr>
          <a:xfrm>
            <a:off x="-508" y="1"/>
            <a:ext cx="2700300" cy="1790810"/>
          </a:xfrm>
          <a:prstGeom prst="rect">
            <a:avLst/>
          </a:prstGeom>
        </p:spPr>
      </p:pic>
      <p:sp>
        <p:nvSpPr>
          <p:cNvPr id="6" name="テキスト ボックス 5"/>
          <p:cNvSpPr txBox="1"/>
          <p:nvPr/>
        </p:nvSpPr>
        <p:spPr>
          <a:xfrm>
            <a:off x="971600" y="4843026"/>
            <a:ext cx="7344816" cy="1754326"/>
          </a:xfrm>
          <a:prstGeom prst="rect">
            <a:avLst/>
          </a:prstGeom>
          <a:noFill/>
        </p:spPr>
        <p:txBody>
          <a:bodyPr wrap="square" rtlCol="0">
            <a:spAutoFit/>
          </a:bodyPr>
          <a:lstStyle/>
          <a:p>
            <a:pPr algn="ctr"/>
            <a:r>
              <a:rPr kumimoji="1" lang="ja-JP" altLang="en-US" dirty="0" smtClean="0"/>
              <a:t>高エネルギー加速器研究機構 素粒子原子核研究所</a:t>
            </a:r>
            <a:r>
              <a:rPr kumimoji="1" lang="en-US" altLang="ja-JP" baseline="30000" dirty="0" smtClean="0"/>
              <a:t>A</a:t>
            </a:r>
            <a:r>
              <a:rPr kumimoji="1" lang="ja-JP" altLang="en-US" baseline="-25000" dirty="0" smtClean="0"/>
              <a:t>　</a:t>
            </a:r>
            <a:endParaRPr kumimoji="1" lang="en-US" altLang="ja-JP" baseline="-25000" dirty="0" smtClean="0"/>
          </a:p>
          <a:p>
            <a:pPr algn="ctr"/>
            <a:r>
              <a:rPr lang="ja-JP" altLang="en-US" dirty="0" smtClean="0"/>
              <a:t>広島工業大学</a:t>
            </a:r>
            <a:r>
              <a:rPr lang="en-US" altLang="ja-JP" baseline="30000" dirty="0" smtClean="0"/>
              <a:t>B</a:t>
            </a:r>
          </a:p>
          <a:p>
            <a:pPr algn="ctr"/>
            <a:r>
              <a:rPr lang="ja-JP" altLang="en-US" dirty="0" smtClean="0"/>
              <a:t>大阪大学</a:t>
            </a:r>
            <a:r>
              <a:rPr lang="en-US" altLang="ja-JP" baseline="30000" dirty="0" smtClean="0"/>
              <a:t>C </a:t>
            </a:r>
          </a:p>
          <a:p>
            <a:pPr algn="ctr"/>
            <a:r>
              <a:rPr kumimoji="1" lang="ja-JP" altLang="en-US" dirty="0" smtClean="0"/>
              <a:t>産業技術総合研究所</a:t>
            </a:r>
            <a:r>
              <a:rPr kumimoji="1" lang="en-US" altLang="ja-JP" baseline="30000" dirty="0" smtClean="0"/>
              <a:t>D</a:t>
            </a:r>
            <a:r>
              <a:rPr kumimoji="1" lang="en-US" altLang="ja-JP" dirty="0" smtClean="0"/>
              <a:t> </a:t>
            </a:r>
          </a:p>
          <a:p>
            <a:pPr algn="ctr"/>
            <a:r>
              <a:rPr kumimoji="1" lang="ja-JP" altLang="en-US" dirty="0" smtClean="0"/>
              <a:t>（株）</a:t>
            </a:r>
            <a:r>
              <a:rPr kumimoji="1" lang="en-US" altLang="ja-JP" dirty="0" smtClean="0"/>
              <a:t>Bee Beans </a:t>
            </a:r>
            <a:r>
              <a:rPr kumimoji="1" lang="en-US" altLang="ja-JP" dirty="0" err="1" smtClean="0"/>
              <a:t>Technologies</a:t>
            </a:r>
            <a:r>
              <a:rPr kumimoji="1" lang="en-US" altLang="ja-JP" baseline="30000" dirty="0" err="1" smtClean="0"/>
              <a:t>E</a:t>
            </a:r>
            <a:endParaRPr kumimoji="1" lang="en-US" altLang="ja-JP" baseline="30000" dirty="0" smtClean="0"/>
          </a:p>
          <a:p>
            <a:pPr algn="ctr"/>
            <a:r>
              <a:rPr lang="en-US" altLang="ja-JP" dirty="0" smtClean="0"/>
              <a:t>Open-</a:t>
            </a:r>
            <a:r>
              <a:rPr lang="en-US" altLang="ja-JP" dirty="0" err="1" smtClean="0"/>
              <a:t>It</a:t>
            </a:r>
            <a:r>
              <a:rPr lang="en-US" altLang="ja-JP" baseline="30000" dirty="0" err="1" smtClean="0"/>
              <a:t>F</a:t>
            </a:r>
            <a:endParaRPr kumimoji="1" lang="ja-JP" altLang="en-US" baseline="30000" dirty="0"/>
          </a:p>
        </p:txBody>
      </p:sp>
      <p:sp>
        <p:nvSpPr>
          <p:cNvPr id="7" name="テキスト ボックス 6"/>
          <p:cNvSpPr txBox="1"/>
          <p:nvPr/>
        </p:nvSpPr>
        <p:spPr>
          <a:xfrm>
            <a:off x="6484806" y="0"/>
            <a:ext cx="2659702" cy="769441"/>
          </a:xfrm>
          <a:prstGeom prst="rect">
            <a:avLst/>
          </a:prstGeom>
          <a:solidFill>
            <a:schemeClr val="tx2"/>
          </a:solidFill>
        </p:spPr>
        <p:txBody>
          <a:bodyPr wrap="none" rtlCol="0">
            <a:spAutoFit/>
          </a:bodyPr>
          <a:lstStyle/>
          <a:p>
            <a:r>
              <a:rPr lang="en-US" altLang="ja-JP" sz="4400" dirty="0" smtClean="0">
                <a:solidFill>
                  <a:schemeClr val="bg1"/>
                </a:solidFill>
              </a:rPr>
              <a:t>18pK34-13</a:t>
            </a:r>
            <a:endParaRPr kumimoji="1" lang="ja-JP" altLang="en-US" sz="4400" dirty="0">
              <a:solidFill>
                <a:schemeClr val="bg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新機能</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データ収集以外にも機器制御をできる枠組みを追加</a:t>
            </a:r>
            <a:endParaRPr kumimoji="1" lang="en-US" altLang="ja-JP" dirty="0" smtClean="0"/>
          </a:p>
          <a:p>
            <a:pPr lvl="1"/>
            <a:r>
              <a:rPr lang="ja-JP" altLang="en-US" dirty="0" smtClean="0"/>
              <a:t>データ収集、機器制御ソフトウェアの一体化</a:t>
            </a:r>
          </a:p>
        </p:txBody>
      </p:sp>
      <p:sp>
        <p:nvSpPr>
          <p:cNvPr id="4" name="日付プレースホルダ 3"/>
          <p:cNvSpPr>
            <a:spLocks noGrp="1"/>
          </p:cNvSpPr>
          <p:nvPr>
            <p:ph type="dt" sz="half" idx="10"/>
          </p:nvPr>
        </p:nvSpPr>
        <p:spPr/>
        <p:txBody>
          <a:bodyPr/>
          <a:lstStyle/>
          <a:p>
            <a:r>
              <a:rPr kumimoji="1" lang="en-US" altLang="ja-JP" smtClean="0"/>
              <a:t>2017-03-18</a:t>
            </a:r>
            <a:endParaRPr kumimoji="1" lang="ja-JP" altLang="en-US"/>
          </a:p>
        </p:txBody>
      </p:sp>
      <p:sp>
        <p:nvSpPr>
          <p:cNvPr id="5" name="フッター プレースホルダ 4"/>
          <p:cNvSpPr>
            <a:spLocks noGrp="1"/>
          </p:cNvSpPr>
          <p:nvPr>
            <p:ph type="ftr" sz="quarter" idx="11"/>
          </p:nvPr>
        </p:nvSpPr>
        <p:spPr/>
        <p:txBody>
          <a:bodyPr/>
          <a:lstStyle/>
          <a:p>
            <a:r>
              <a:rPr lang="zh-CN" altLang="en-US" smtClean="0"/>
              <a:t>日本物理学会 </a:t>
            </a:r>
            <a:r>
              <a:rPr lang="en-US" altLang="zh-CN" smtClean="0"/>
              <a:t>(18pK34-13)</a:t>
            </a:r>
            <a:endParaRPr lang="ja-JP" altLang="en-US"/>
          </a:p>
        </p:txBody>
      </p:sp>
      <p:sp>
        <p:nvSpPr>
          <p:cNvPr id="6" name="スライド番号プレースホルダ 5"/>
          <p:cNvSpPr>
            <a:spLocks noGrp="1"/>
          </p:cNvSpPr>
          <p:nvPr>
            <p:ph type="sldNum" sz="quarter" idx="12"/>
          </p:nvPr>
        </p:nvSpPr>
        <p:spPr/>
        <p:txBody>
          <a:bodyPr/>
          <a:lstStyle/>
          <a:p>
            <a:fld id="{4CD9130D-EDCA-437A-B35F-B1567E0F2556}" type="slidenum">
              <a:rPr kumimoji="1" lang="ja-JP" altLang="en-US" smtClean="0"/>
              <a:pPr/>
              <a:t>10</a:t>
            </a:fld>
            <a:endParaRPr kumimoji="1" lang="ja-JP" alt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従来の状態遷移</a:t>
            </a:r>
            <a:endParaRPr kumimoji="1" lang="ja-JP" altLang="en-US" dirty="0"/>
          </a:p>
        </p:txBody>
      </p:sp>
      <p:sp>
        <p:nvSpPr>
          <p:cNvPr id="3" name="コンテンツ プレースホルダ 2"/>
          <p:cNvSpPr>
            <a:spLocks noGrp="1"/>
          </p:cNvSpPr>
          <p:nvPr>
            <p:ph idx="1"/>
          </p:nvPr>
        </p:nvSpPr>
        <p:spPr>
          <a:xfrm>
            <a:off x="467544" y="5697252"/>
            <a:ext cx="8229600" cy="421507"/>
          </a:xfrm>
        </p:spPr>
        <p:txBody>
          <a:bodyPr>
            <a:normAutofit fontScale="85000" lnSpcReduction="20000"/>
          </a:bodyPr>
          <a:lstStyle/>
          <a:p>
            <a:endParaRPr kumimoji="1" lang="ja-JP" altLang="en-US" dirty="0"/>
          </a:p>
        </p:txBody>
      </p:sp>
      <p:sp>
        <p:nvSpPr>
          <p:cNvPr id="4" name="日付プレースホルダ 3"/>
          <p:cNvSpPr>
            <a:spLocks noGrp="1"/>
          </p:cNvSpPr>
          <p:nvPr>
            <p:ph type="dt" sz="half" idx="10"/>
          </p:nvPr>
        </p:nvSpPr>
        <p:spPr/>
        <p:txBody>
          <a:bodyPr/>
          <a:lstStyle/>
          <a:p>
            <a:r>
              <a:rPr kumimoji="1" lang="en-US" altLang="ja-JP" smtClean="0"/>
              <a:t>2017-03-18</a:t>
            </a:r>
            <a:endParaRPr kumimoji="1" lang="ja-JP" altLang="en-US"/>
          </a:p>
        </p:txBody>
      </p:sp>
      <p:sp>
        <p:nvSpPr>
          <p:cNvPr id="5" name="フッター プレースホルダ 4"/>
          <p:cNvSpPr>
            <a:spLocks noGrp="1"/>
          </p:cNvSpPr>
          <p:nvPr>
            <p:ph type="ftr" sz="quarter" idx="11"/>
          </p:nvPr>
        </p:nvSpPr>
        <p:spPr/>
        <p:txBody>
          <a:bodyPr/>
          <a:lstStyle/>
          <a:p>
            <a:r>
              <a:rPr lang="zh-CN" altLang="en-US" smtClean="0"/>
              <a:t>日本物理学会 </a:t>
            </a:r>
            <a:r>
              <a:rPr lang="en-US" altLang="zh-CN" smtClean="0"/>
              <a:t>(18pK34-13)</a:t>
            </a:r>
            <a:endParaRPr lang="ja-JP" altLang="en-US"/>
          </a:p>
        </p:txBody>
      </p:sp>
      <p:sp>
        <p:nvSpPr>
          <p:cNvPr id="6" name="スライド番号プレースホルダ 5"/>
          <p:cNvSpPr>
            <a:spLocks noGrp="1"/>
          </p:cNvSpPr>
          <p:nvPr>
            <p:ph type="sldNum" sz="quarter" idx="12"/>
          </p:nvPr>
        </p:nvSpPr>
        <p:spPr/>
        <p:txBody>
          <a:bodyPr/>
          <a:lstStyle/>
          <a:p>
            <a:fld id="{4CD9130D-EDCA-437A-B35F-B1567E0F2556}" type="slidenum">
              <a:rPr kumimoji="1" lang="ja-JP" altLang="en-US" smtClean="0"/>
              <a:pPr/>
              <a:t>11</a:t>
            </a:fld>
            <a:endParaRPr kumimoji="1" lang="ja-JP" altLang="en-US"/>
          </a:p>
        </p:txBody>
      </p:sp>
      <p:grpSp>
        <p:nvGrpSpPr>
          <p:cNvPr id="37" name="グループ化 36"/>
          <p:cNvGrpSpPr/>
          <p:nvPr/>
        </p:nvGrpSpPr>
        <p:grpSpPr>
          <a:xfrm>
            <a:off x="611560" y="1664804"/>
            <a:ext cx="7920880" cy="3852428"/>
            <a:chOff x="287524" y="1772816"/>
            <a:chExt cx="7920880" cy="3852428"/>
          </a:xfrm>
        </p:grpSpPr>
        <p:sp>
          <p:nvSpPr>
            <p:cNvPr id="8" name="円/楕円 7"/>
            <p:cNvSpPr/>
            <p:nvPr/>
          </p:nvSpPr>
          <p:spPr>
            <a:xfrm>
              <a:off x="287524" y="1988840"/>
              <a:ext cx="252028" cy="252028"/>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角丸四角形 9"/>
            <p:cNvSpPr/>
            <p:nvPr/>
          </p:nvSpPr>
          <p:spPr>
            <a:xfrm>
              <a:off x="1151620" y="1772816"/>
              <a:ext cx="2772308" cy="720080"/>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smtClean="0">
                  <a:solidFill>
                    <a:schemeClr val="tx1"/>
                  </a:solidFill>
                </a:rPr>
                <a:t>Loaded()</a:t>
              </a:r>
              <a:endParaRPr kumimoji="1" lang="ja-JP" altLang="en-US" dirty="0">
                <a:solidFill>
                  <a:schemeClr val="tx1"/>
                </a:solidFill>
              </a:endParaRPr>
            </a:p>
          </p:txBody>
        </p:sp>
        <p:cxnSp>
          <p:nvCxnSpPr>
            <p:cNvPr id="16" name="直線矢印コネクタ 15"/>
            <p:cNvCxnSpPr>
              <a:stCxn id="8" idx="6"/>
              <a:endCxn id="10" idx="1"/>
            </p:cNvCxnSpPr>
            <p:nvPr/>
          </p:nvCxnSpPr>
          <p:spPr>
            <a:xfrm>
              <a:off x="539552" y="2114854"/>
              <a:ext cx="612068"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7" name="角丸四角形 16"/>
            <p:cNvSpPr/>
            <p:nvPr/>
          </p:nvSpPr>
          <p:spPr>
            <a:xfrm>
              <a:off x="1151620" y="3248980"/>
              <a:ext cx="2772308" cy="720080"/>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smtClean="0">
                  <a:solidFill>
                    <a:schemeClr val="tx1"/>
                  </a:solidFill>
                </a:rPr>
                <a:t>Configured()</a:t>
              </a:r>
              <a:endParaRPr kumimoji="1" lang="ja-JP" altLang="en-US" dirty="0">
                <a:solidFill>
                  <a:schemeClr val="tx1"/>
                </a:solidFill>
              </a:endParaRPr>
            </a:p>
          </p:txBody>
        </p:sp>
        <p:sp>
          <p:nvSpPr>
            <p:cNvPr id="18" name="角丸四角形 17"/>
            <p:cNvSpPr/>
            <p:nvPr/>
          </p:nvSpPr>
          <p:spPr>
            <a:xfrm>
              <a:off x="1151620" y="4725144"/>
              <a:ext cx="2772308" cy="720080"/>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smtClean="0">
                  <a:solidFill>
                    <a:schemeClr val="tx1"/>
                  </a:solidFill>
                </a:rPr>
                <a:t>Running()</a:t>
              </a:r>
              <a:endParaRPr kumimoji="1" lang="ja-JP" altLang="en-US" dirty="0">
                <a:solidFill>
                  <a:schemeClr val="tx1"/>
                </a:solidFill>
              </a:endParaRPr>
            </a:p>
          </p:txBody>
        </p:sp>
        <p:sp>
          <p:nvSpPr>
            <p:cNvPr id="19" name="角丸四角形 18"/>
            <p:cNvSpPr/>
            <p:nvPr/>
          </p:nvSpPr>
          <p:spPr>
            <a:xfrm>
              <a:off x="5436096" y="4725144"/>
              <a:ext cx="2772308" cy="720080"/>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smtClean="0">
                  <a:solidFill>
                    <a:schemeClr val="tx1"/>
                  </a:solidFill>
                </a:rPr>
                <a:t>Paused()</a:t>
              </a:r>
              <a:endParaRPr kumimoji="1" lang="ja-JP" altLang="en-US" dirty="0">
                <a:solidFill>
                  <a:schemeClr val="tx1"/>
                </a:solidFill>
              </a:endParaRPr>
            </a:p>
          </p:txBody>
        </p:sp>
        <p:cxnSp>
          <p:nvCxnSpPr>
            <p:cNvPr id="21" name="直線矢印コネクタ 20"/>
            <p:cNvCxnSpPr/>
            <p:nvPr/>
          </p:nvCxnSpPr>
          <p:spPr>
            <a:xfrm>
              <a:off x="1871700" y="2492980"/>
              <a:ext cx="0" cy="75600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4" name="直線矢印コネクタ 23"/>
            <p:cNvCxnSpPr/>
            <p:nvPr/>
          </p:nvCxnSpPr>
          <p:spPr>
            <a:xfrm>
              <a:off x="1871700" y="3969144"/>
              <a:ext cx="0" cy="75600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5" name="直線矢印コネクタ 24"/>
            <p:cNvCxnSpPr/>
            <p:nvPr/>
          </p:nvCxnSpPr>
          <p:spPr>
            <a:xfrm>
              <a:off x="3203848" y="2492896"/>
              <a:ext cx="0" cy="756000"/>
            </a:xfrm>
            <a:prstGeom prst="straightConnector1">
              <a:avLst/>
            </a:prstGeom>
            <a:ln w="38100">
              <a:solidFill>
                <a:schemeClr val="tx2">
                  <a:lumMod val="60000"/>
                  <a:lumOff val="40000"/>
                </a:schemeClr>
              </a:solidFill>
              <a:headEnd type="arrow"/>
              <a:tailEnd type="none"/>
            </a:ln>
          </p:spPr>
          <p:style>
            <a:lnRef idx="1">
              <a:schemeClr val="accent1"/>
            </a:lnRef>
            <a:fillRef idx="0">
              <a:schemeClr val="accent1"/>
            </a:fillRef>
            <a:effectRef idx="0">
              <a:schemeClr val="accent1"/>
            </a:effectRef>
            <a:fontRef idx="minor">
              <a:schemeClr val="tx1"/>
            </a:fontRef>
          </p:style>
        </p:cxnSp>
        <p:cxnSp>
          <p:nvCxnSpPr>
            <p:cNvPr id="26" name="直線矢印コネクタ 25"/>
            <p:cNvCxnSpPr/>
            <p:nvPr/>
          </p:nvCxnSpPr>
          <p:spPr>
            <a:xfrm>
              <a:off x="3203848" y="3969144"/>
              <a:ext cx="0" cy="756000"/>
            </a:xfrm>
            <a:prstGeom prst="straightConnector1">
              <a:avLst/>
            </a:prstGeom>
            <a:ln w="38100">
              <a:solidFill>
                <a:schemeClr val="tx2">
                  <a:lumMod val="60000"/>
                  <a:lumOff val="40000"/>
                </a:schemeClr>
              </a:solidFill>
              <a:headEnd type="arrow"/>
              <a:tailEnd type="none"/>
            </a:ln>
          </p:spPr>
          <p:style>
            <a:lnRef idx="1">
              <a:schemeClr val="accent1"/>
            </a:lnRef>
            <a:fillRef idx="0">
              <a:schemeClr val="accent1"/>
            </a:fillRef>
            <a:effectRef idx="0">
              <a:schemeClr val="accent1"/>
            </a:effectRef>
            <a:fontRef idx="minor">
              <a:schemeClr val="tx1"/>
            </a:fontRef>
          </p:style>
        </p:cxnSp>
        <p:cxnSp>
          <p:nvCxnSpPr>
            <p:cNvPr id="27" name="直線矢印コネクタ 26"/>
            <p:cNvCxnSpPr/>
            <p:nvPr/>
          </p:nvCxnSpPr>
          <p:spPr>
            <a:xfrm>
              <a:off x="3923928" y="5265204"/>
              <a:ext cx="1512168" cy="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30" name="直線矢印コネクタ 29"/>
            <p:cNvCxnSpPr/>
            <p:nvPr/>
          </p:nvCxnSpPr>
          <p:spPr>
            <a:xfrm>
              <a:off x="3923928" y="4869160"/>
              <a:ext cx="1512168" cy="0"/>
            </a:xfrm>
            <a:prstGeom prst="straightConnector1">
              <a:avLst/>
            </a:prstGeom>
            <a:ln w="38100">
              <a:solidFill>
                <a:schemeClr val="tx2">
                  <a:lumMod val="60000"/>
                  <a:lumOff val="40000"/>
                </a:schemeClr>
              </a:solidFill>
              <a:headEnd type="arrow"/>
              <a:tailEnd type="none"/>
            </a:ln>
          </p:spPr>
          <p:style>
            <a:lnRef idx="1">
              <a:schemeClr val="accent1"/>
            </a:lnRef>
            <a:fillRef idx="0">
              <a:schemeClr val="accent1"/>
            </a:fillRef>
            <a:effectRef idx="0">
              <a:schemeClr val="accent1"/>
            </a:effectRef>
            <a:fontRef idx="minor">
              <a:schemeClr val="tx1"/>
            </a:fontRef>
          </p:style>
        </p:cxnSp>
        <p:sp>
          <p:nvSpPr>
            <p:cNvPr id="31" name="テキスト ボックス 30"/>
            <p:cNvSpPr txBox="1"/>
            <p:nvPr/>
          </p:nvSpPr>
          <p:spPr>
            <a:xfrm>
              <a:off x="575556" y="2672916"/>
              <a:ext cx="1360116" cy="369332"/>
            </a:xfrm>
            <a:prstGeom prst="rect">
              <a:avLst/>
            </a:prstGeom>
            <a:noFill/>
          </p:spPr>
          <p:txBody>
            <a:bodyPr wrap="none" rtlCol="0">
              <a:spAutoFit/>
            </a:bodyPr>
            <a:lstStyle/>
            <a:p>
              <a:r>
                <a:rPr lang="en-US" altLang="ja-JP" dirty="0" smtClean="0"/>
                <a:t>Configured()</a:t>
              </a:r>
              <a:endParaRPr kumimoji="1" lang="ja-JP" altLang="en-US" dirty="0"/>
            </a:p>
          </p:txBody>
        </p:sp>
        <p:sp>
          <p:nvSpPr>
            <p:cNvPr id="32" name="テキスト ボックス 31"/>
            <p:cNvSpPr txBox="1"/>
            <p:nvPr/>
          </p:nvSpPr>
          <p:spPr>
            <a:xfrm>
              <a:off x="1098347" y="4139788"/>
              <a:ext cx="773353" cy="369332"/>
            </a:xfrm>
            <a:prstGeom prst="rect">
              <a:avLst/>
            </a:prstGeom>
            <a:noFill/>
          </p:spPr>
          <p:txBody>
            <a:bodyPr wrap="none" rtlCol="0">
              <a:spAutoFit/>
            </a:bodyPr>
            <a:lstStyle/>
            <a:p>
              <a:r>
                <a:rPr lang="en-US" altLang="ja-JP" dirty="0" smtClean="0"/>
                <a:t>Start()</a:t>
              </a:r>
              <a:endParaRPr kumimoji="1" lang="ja-JP" altLang="en-US" dirty="0"/>
            </a:p>
          </p:txBody>
        </p:sp>
        <p:sp>
          <p:nvSpPr>
            <p:cNvPr id="33" name="テキスト ボックス 32"/>
            <p:cNvSpPr txBox="1"/>
            <p:nvPr/>
          </p:nvSpPr>
          <p:spPr>
            <a:xfrm>
              <a:off x="3283892" y="2672916"/>
              <a:ext cx="1601849" cy="369332"/>
            </a:xfrm>
            <a:prstGeom prst="rect">
              <a:avLst/>
            </a:prstGeom>
            <a:noFill/>
          </p:spPr>
          <p:txBody>
            <a:bodyPr wrap="none" rtlCol="0">
              <a:spAutoFit/>
            </a:bodyPr>
            <a:lstStyle/>
            <a:p>
              <a:r>
                <a:rPr lang="en-US" altLang="ja-JP" dirty="0" err="1" smtClean="0"/>
                <a:t>Unconfigured</a:t>
              </a:r>
              <a:r>
                <a:rPr lang="en-US" altLang="ja-JP" dirty="0" smtClean="0"/>
                <a:t>()</a:t>
              </a:r>
              <a:endParaRPr kumimoji="1" lang="ja-JP" altLang="en-US" dirty="0"/>
            </a:p>
          </p:txBody>
        </p:sp>
        <p:sp>
          <p:nvSpPr>
            <p:cNvPr id="34" name="テキスト ボックス 33"/>
            <p:cNvSpPr txBox="1"/>
            <p:nvPr/>
          </p:nvSpPr>
          <p:spPr>
            <a:xfrm>
              <a:off x="3311860" y="4149080"/>
              <a:ext cx="749885" cy="369332"/>
            </a:xfrm>
            <a:prstGeom prst="rect">
              <a:avLst/>
            </a:prstGeom>
            <a:noFill/>
          </p:spPr>
          <p:txBody>
            <a:bodyPr wrap="none" rtlCol="0">
              <a:spAutoFit/>
            </a:bodyPr>
            <a:lstStyle/>
            <a:p>
              <a:r>
                <a:rPr lang="en-US" altLang="ja-JP" dirty="0" smtClean="0"/>
                <a:t>Stop()</a:t>
              </a:r>
              <a:endParaRPr kumimoji="1" lang="ja-JP" altLang="en-US" dirty="0"/>
            </a:p>
          </p:txBody>
        </p:sp>
        <p:sp>
          <p:nvSpPr>
            <p:cNvPr id="35" name="テキスト ボックス 34"/>
            <p:cNvSpPr txBox="1"/>
            <p:nvPr/>
          </p:nvSpPr>
          <p:spPr>
            <a:xfrm>
              <a:off x="4211960" y="4499828"/>
              <a:ext cx="1073499" cy="369332"/>
            </a:xfrm>
            <a:prstGeom prst="rect">
              <a:avLst/>
            </a:prstGeom>
            <a:noFill/>
          </p:spPr>
          <p:txBody>
            <a:bodyPr wrap="none" rtlCol="0">
              <a:spAutoFit/>
            </a:bodyPr>
            <a:lstStyle/>
            <a:p>
              <a:r>
                <a:rPr lang="en-US" altLang="ja-JP" dirty="0" smtClean="0"/>
                <a:t>Resume()</a:t>
              </a:r>
              <a:endParaRPr kumimoji="1" lang="ja-JP" altLang="en-US" dirty="0"/>
            </a:p>
          </p:txBody>
        </p:sp>
        <p:sp>
          <p:nvSpPr>
            <p:cNvPr id="36" name="テキスト ボックス 35"/>
            <p:cNvSpPr txBox="1"/>
            <p:nvPr/>
          </p:nvSpPr>
          <p:spPr>
            <a:xfrm>
              <a:off x="4211960" y="5255912"/>
              <a:ext cx="877035" cy="369332"/>
            </a:xfrm>
            <a:prstGeom prst="rect">
              <a:avLst/>
            </a:prstGeom>
            <a:noFill/>
          </p:spPr>
          <p:txBody>
            <a:bodyPr wrap="none" rtlCol="0">
              <a:spAutoFit/>
            </a:bodyPr>
            <a:lstStyle/>
            <a:p>
              <a:r>
                <a:rPr lang="en-US" altLang="ja-JP" dirty="0" smtClean="0"/>
                <a:t>Pause()</a:t>
              </a:r>
              <a:endParaRPr kumimoji="1" lang="ja-JP" altLang="en-US" dirty="0"/>
            </a:p>
          </p:txBody>
        </p:sp>
      </p:grpSp>
      <p:sp>
        <p:nvSpPr>
          <p:cNvPr id="28" name="テキスト ボックス 27"/>
          <p:cNvSpPr txBox="1"/>
          <p:nvPr/>
        </p:nvSpPr>
        <p:spPr>
          <a:xfrm>
            <a:off x="5580112" y="2132856"/>
            <a:ext cx="3312368" cy="923330"/>
          </a:xfrm>
          <a:prstGeom prst="rect">
            <a:avLst/>
          </a:prstGeom>
          <a:noFill/>
        </p:spPr>
        <p:txBody>
          <a:bodyPr wrap="square" rtlCol="0">
            <a:spAutoFit/>
          </a:bodyPr>
          <a:lstStyle/>
          <a:p>
            <a:r>
              <a:rPr lang="ja-JP" altLang="en-US" dirty="0" smtClean="0"/>
              <a:t>各状態</a:t>
            </a:r>
            <a:r>
              <a:rPr lang="en-US" altLang="ja-JP" dirty="0" smtClean="0"/>
              <a:t>(Loaded, Configured</a:t>
            </a:r>
            <a:r>
              <a:rPr lang="ja-JP" altLang="en-US" dirty="0" smtClean="0"/>
              <a:t>等）にいる間、状態に対応した関数が繰り返し呼ばれる</a:t>
            </a:r>
            <a:endParaRPr kumimoji="1" lang="ja-JP" alt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状態遷移の変更</a:t>
            </a:r>
            <a:endParaRPr kumimoji="1" lang="ja-JP" altLang="en-US" dirty="0"/>
          </a:p>
        </p:txBody>
      </p:sp>
      <p:sp>
        <p:nvSpPr>
          <p:cNvPr id="3" name="コンテンツ プレースホルダ 2"/>
          <p:cNvSpPr>
            <a:spLocks noGrp="1"/>
          </p:cNvSpPr>
          <p:nvPr>
            <p:ph idx="1"/>
          </p:nvPr>
        </p:nvSpPr>
        <p:spPr>
          <a:xfrm>
            <a:off x="467544" y="5697252"/>
            <a:ext cx="8229600" cy="421507"/>
          </a:xfrm>
        </p:spPr>
        <p:txBody>
          <a:bodyPr>
            <a:normAutofit fontScale="85000" lnSpcReduction="20000"/>
          </a:bodyPr>
          <a:lstStyle/>
          <a:p>
            <a:pPr>
              <a:buNone/>
            </a:pPr>
            <a:r>
              <a:rPr lang="en-US" altLang="ja-JP" dirty="0" smtClean="0"/>
              <a:t>Changed </a:t>
            </a:r>
            <a:r>
              <a:rPr lang="ja-JP" altLang="en-US" dirty="0" smtClean="0"/>
              <a:t>状態を追加。ここで機器制御を行う。</a:t>
            </a:r>
            <a:endParaRPr kumimoji="1" lang="ja-JP" altLang="en-US" dirty="0"/>
          </a:p>
        </p:txBody>
      </p:sp>
      <p:sp>
        <p:nvSpPr>
          <p:cNvPr id="4" name="日付プレースホルダ 3"/>
          <p:cNvSpPr>
            <a:spLocks noGrp="1"/>
          </p:cNvSpPr>
          <p:nvPr>
            <p:ph type="dt" sz="half" idx="10"/>
          </p:nvPr>
        </p:nvSpPr>
        <p:spPr/>
        <p:txBody>
          <a:bodyPr/>
          <a:lstStyle/>
          <a:p>
            <a:r>
              <a:rPr kumimoji="1" lang="en-US" altLang="ja-JP" smtClean="0"/>
              <a:t>2017-03-18</a:t>
            </a:r>
            <a:endParaRPr kumimoji="1" lang="ja-JP" altLang="en-US"/>
          </a:p>
        </p:txBody>
      </p:sp>
      <p:sp>
        <p:nvSpPr>
          <p:cNvPr id="5" name="フッター プレースホルダ 4"/>
          <p:cNvSpPr>
            <a:spLocks noGrp="1"/>
          </p:cNvSpPr>
          <p:nvPr>
            <p:ph type="ftr" sz="quarter" idx="11"/>
          </p:nvPr>
        </p:nvSpPr>
        <p:spPr/>
        <p:txBody>
          <a:bodyPr/>
          <a:lstStyle/>
          <a:p>
            <a:r>
              <a:rPr lang="zh-CN" altLang="en-US" smtClean="0"/>
              <a:t>日本物理学会 </a:t>
            </a:r>
            <a:r>
              <a:rPr lang="en-US" altLang="zh-CN" smtClean="0"/>
              <a:t>(18pK34-13)</a:t>
            </a:r>
            <a:endParaRPr lang="ja-JP" altLang="en-US"/>
          </a:p>
        </p:txBody>
      </p:sp>
      <p:sp>
        <p:nvSpPr>
          <p:cNvPr id="6" name="スライド番号プレースホルダ 5"/>
          <p:cNvSpPr>
            <a:spLocks noGrp="1"/>
          </p:cNvSpPr>
          <p:nvPr>
            <p:ph type="sldNum" sz="quarter" idx="12"/>
          </p:nvPr>
        </p:nvSpPr>
        <p:spPr/>
        <p:txBody>
          <a:bodyPr/>
          <a:lstStyle/>
          <a:p>
            <a:fld id="{4CD9130D-EDCA-437A-B35F-B1567E0F2556}" type="slidenum">
              <a:rPr kumimoji="1" lang="ja-JP" altLang="en-US" smtClean="0"/>
              <a:pPr/>
              <a:t>12</a:t>
            </a:fld>
            <a:endParaRPr kumimoji="1" lang="ja-JP" altLang="en-US"/>
          </a:p>
        </p:txBody>
      </p:sp>
      <p:sp>
        <p:nvSpPr>
          <p:cNvPr id="8" name="円/楕円 7"/>
          <p:cNvSpPr/>
          <p:nvPr/>
        </p:nvSpPr>
        <p:spPr>
          <a:xfrm>
            <a:off x="611560" y="1880828"/>
            <a:ext cx="252028" cy="252028"/>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角丸四角形 9"/>
          <p:cNvSpPr/>
          <p:nvPr/>
        </p:nvSpPr>
        <p:spPr>
          <a:xfrm>
            <a:off x="1475656" y="1664804"/>
            <a:ext cx="2772308" cy="720080"/>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smtClean="0">
                <a:solidFill>
                  <a:schemeClr val="tx1"/>
                </a:solidFill>
              </a:rPr>
              <a:t>Loaded()</a:t>
            </a:r>
            <a:endParaRPr kumimoji="1" lang="ja-JP" altLang="en-US" dirty="0">
              <a:solidFill>
                <a:schemeClr val="tx1"/>
              </a:solidFill>
            </a:endParaRPr>
          </a:p>
        </p:txBody>
      </p:sp>
      <p:cxnSp>
        <p:nvCxnSpPr>
          <p:cNvPr id="16" name="直線矢印コネクタ 15"/>
          <p:cNvCxnSpPr>
            <a:stCxn id="8" idx="6"/>
            <a:endCxn id="10" idx="1"/>
          </p:cNvCxnSpPr>
          <p:nvPr/>
        </p:nvCxnSpPr>
        <p:spPr>
          <a:xfrm>
            <a:off x="863588" y="2006842"/>
            <a:ext cx="612068"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7" name="角丸四角形 16"/>
          <p:cNvSpPr/>
          <p:nvPr/>
        </p:nvSpPr>
        <p:spPr>
          <a:xfrm>
            <a:off x="1475656" y="3140968"/>
            <a:ext cx="2772308" cy="720080"/>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smtClean="0">
                <a:solidFill>
                  <a:schemeClr val="tx1"/>
                </a:solidFill>
              </a:rPr>
              <a:t>Configured()</a:t>
            </a:r>
            <a:endParaRPr kumimoji="1" lang="ja-JP" altLang="en-US" dirty="0">
              <a:solidFill>
                <a:schemeClr val="tx1"/>
              </a:solidFill>
            </a:endParaRPr>
          </a:p>
        </p:txBody>
      </p:sp>
      <p:sp>
        <p:nvSpPr>
          <p:cNvPr id="18" name="角丸四角形 17"/>
          <p:cNvSpPr/>
          <p:nvPr/>
        </p:nvSpPr>
        <p:spPr>
          <a:xfrm>
            <a:off x="1475656" y="4617132"/>
            <a:ext cx="2772308" cy="720080"/>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smtClean="0">
                <a:solidFill>
                  <a:schemeClr val="tx1"/>
                </a:solidFill>
              </a:rPr>
              <a:t>Running()</a:t>
            </a:r>
            <a:endParaRPr kumimoji="1" lang="ja-JP" altLang="en-US" dirty="0">
              <a:solidFill>
                <a:schemeClr val="tx1"/>
              </a:solidFill>
            </a:endParaRPr>
          </a:p>
        </p:txBody>
      </p:sp>
      <p:sp>
        <p:nvSpPr>
          <p:cNvPr id="19" name="角丸四角形 18"/>
          <p:cNvSpPr/>
          <p:nvPr/>
        </p:nvSpPr>
        <p:spPr>
          <a:xfrm>
            <a:off x="5760132" y="4617132"/>
            <a:ext cx="2772308" cy="720080"/>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smtClean="0">
                <a:solidFill>
                  <a:schemeClr val="tx1"/>
                </a:solidFill>
              </a:rPr>
              <a:t>Paused()</a:t>
            </a:r>
            <a:endParaRPr kumimoji="1" lang="ja-JP" altLang="en-US" dirty="0">
              <a:solidFill>
                <a:schemeClr val="tx1"/>
              </a:solidFill>
            </a:endParaRPr>
          </a:p>
        </p:txBody>
      </p:sp>
      <p:cxnSp>
        <p:nvCxnSpPr>
          <p:cNvPr id="21" name="直線矢印コネクタ 20"/>
          <p:cNvCxnSpPr/>
          <p:nvPr/>
        </p:nvCxnSpPr>
        <p:spPr>
          <a:xfrm>
            <a:off x="2195736" y="2384968"/>
            <a:ext cx="0" cy="75600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4" name="直線矢印コネクタ 23"/>
          <p:cNvCxnSpPr/>
          <p:nvPr/>
        </p:nvCxnSpPr>
        <p:spPr>
          <a:xfrm>
            <a:off x="2195736" y="3861132"/>
            <a:ext cx="0" cy="75600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5" name="直線矢印コネクタ 24"/>
          <p:cNvCxnSpPr/>
          <p:nvPr/>
        </p:nvCxnSpPr>
        <p:spPr>
          <a:xfrm>
            <a:off x="3527884" y="2384884"/>
            <a:ext cx="0" cy="756000"/>
          </a:xfrm>
          <a:prstGeom prst="straightConnector1">
            <a:avLst/>
          </a:prstGeom>
          <a:ln w="38100">
            <a:solidFill>
              <a:schemeClr val="tx2">
                <a:lumMod val="60000"/>
                <a:lumOff val="40000"/>
              </a:schemeClr>
            </a:solidFill>
            <a:headEnd type="arrow"/>
            <a:tailEnd type="none"/>
          </a:ln>
        </p:spPr>
        <p:style>
          <a:lnRef idx="1">
            <a:schemeClr val="accent1"/>
          </a:lnRef>
          <a:fillRef idx="0">
            <a:schemeClr val="accent1"/>
          </a:fillRef>
          <a:effectRef idx="0">
            <a:schemeClr val="accent1"/>
          </a:effectRef>
          <a:fontRef idx="minor">
            <a:schemeClr val="tx1"/>
          </a:fontRef>
        </p:style>
      </p:cxnSp>
      <p:cxnSp>
        <p:nvCxnSpPr>
          <p:cNvPr id="26" name="直線矢印コネクタ 25"/>
          <p:cNvCxnSpPr/>
          <p:nvPr/>
        </p:nvCxnSpPr>
        <p:spPr>
          <a:xfrm>
            <a:off x="3527884" y="3861132"/>
            <a:ext cx="0" cy="756000"/>
          </a:xfrm>
          <a:prstGeom prst="straightConnector1">
            <a:avLst/>
          </a:prstGeom>
          <a:ln w="38100">
            <a:solidFill>
              <a:schemeClr val="tx2">
                <a:lumMod val="60000"/>
                <a:lumOff val="40000"/>
              </a:schemeClr>
            </a:solidFill>
            <a:headEnd type="arrow"/>
            <a:tailEnd type="none"/>
          </a:ln>
        </p:spPr>
        <p:style>
          <a:lnRef idx="1">
            <a:schemeClr val="accent1"/>
          </a:lnRef>
          <a:fillRef idx="0">
            <a:schemeClr val="accent1"/>
          </a:fillRef>
          <a:effectRef idx="0">
            <a:schemeClr val="accent1"/>
          </a:effectRef>
          <a:fontRef idx="minor">
            <a:schemeClr val="tx1"/>
          </a:fontRef>
        </p:style>
      </p:cxnSp>
      <p:cxnSp>
        <p:nvCxnSpPr>
          <p:cNvPr id="27" name="直線矢印コネクタ 26"/>
          <p:cNvCxnSpPr/>
          <p:nvPr/>
        </p:nvCxnSpPr>
        <p:spPr>
          <a:xfrm>
            <a:off x="4247964" y="5157192"/>
            <a:ext cx="1512168" cy="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30" name="直線矢印コネクタ 29"/>
          <p:cNvCxnSpPr/>
          <p:nvPr/>
        </p:nvCxnSpPr>
        <p:spPr>
          <a:xfrm>
            <a:off x="4247964" y="4761148"/>
            <a:ext cx="1512168" cy="0"/>
          </a:xfrm>
          <a:prstGeom prst="straightConnector1">
            <a:avLst/>
          </a:prstGeom>
          <a:ln w="38100">
            <a:solidFill>
              <a:schemeClr val="tx2">
                <a:lumMod val="60000"/>
                <a:lumOff val="40000"/>
              </a:schemeClr>
            </a:solidFill>
            <a:headEnd type="arrow"/>
            <a:tailEnd type="none"/>
          </a:ln>
        </p:spPr>
        <p:style>
          <a:lnRef idx="1">
            <a:schemeClr val="accent1"/>
          </a:lnRef>
          <a:fillRef idx="0">
            <a:schemeClr val="accent1"/>
          </a:fillRef>
          <a:effectRef idx="0">
            <a:schemeClr val="accent1"/>
          </a:effectRef>
          <a:fontRef idx="minor">
            <a:schemeClr val="tx1"/>
          </a:fontRef>
        </p:style>
      </p:cxnSp>
      <p:sp>
        <p:nvSpPr>
          <p:cNvPr id="31" name="テキスト ボックス 30"/>
          <p:cNvSpPr txBox="1"/>
          <p:nvPr/>
        </p:nvSpPr>
        <p:spPr>
          <a:xfrm>
            <a:off x="899592" y="2564904"/>
            <a:ext cx="1360116" cy="369332"/>
          </a:xfrm>
          <a:prstGeom prst="rect">
            <a:avLst/>
          </a:prstGeom>
          <a:noFill/>
        </p:spPr>
        <p:txBody>
          <a:bodyPr wrap="none" rtlCol="0">
            <a:spAutoFit/>
          </a:bodyPr>
          <a:lstStyle/>
          <a:p>
            <a:r>
              <a:rPr lang="en-US" altLang="ja-JP" dirty="0" smtClean="0"/>
              <a:t>Configured()</a:t>
            </a:r>
            <a:endParaRPr kumimoji="1" lang="ja-JP" altLang="en-US" dirty="0"/>
          </a:p>
        </p:txBody>
      </p:sp>
      <p:sp>
        <p:nvSpPr>
          <p:cNvPr id="32" name="テキスト ボックス 31"/>
          <p:cNvSpPr txBox="1"/>
          <p:nvPr/>
        </p:nvSpPr>
        <p:spPr>
          <a:xfrm>
            <a:off x="1422383" y="4031776"/>
            <a:ext cx="773353" cy="369332"/>
          </a:xfrm>
          <a:prstGeom prst="rect">
            <a:avLst/>
          </a:prstGeom>
          <a:noFill/>
        </p:spPr>
        <p:txBody>
          <a:bodyPr wrap="none" rtlCol="0">
            <a:spAutoFit/>
          </a:bodyPr>
          <a:lstStyle/>
          <a:p>
            <a:r>
              <a:rPr lang="en-US" altLang="ja-JP" dirty="0" smtClean="0"/>
              <a:t>Start()</a:t>
            </a:r>
            <a:endParaRPr kumimoji="1" lang="ja-JP" altLang="en-US" dirty="0"/>
          </a:p>
        </p:txBody>
      </p:sp>
      <p:sp>
        <p:nvSpPr>
          <p:cNvPr id="33" name="テキスト ボックス 32"/>
          <p:cNvSpPr txBox="1"/>
          <p:nvPr/>
        </p:nvSpPr>
        <p:spPr>
          <a:xfrm>
            <a:off x="3607928" y="2564904"/>
            <a:ext cx="1601849" cy="369332"/>
          </a:xfrm>
          <a:prstGeom prst="rect">
            <a:avLst/>
          </a:prstGeom>
          <a:noFill/>
        </p:spPr>
        <p:txBody>
          <a:bodyPr wrap="none" rtlCol="0">
            <a:spAutoFit/>
          </a:bodyPr>
          <a:lstStyle/>
          <a:p>
            <a:r>
              <a:rPr lang="en-US" altLang="ja-JP" dirty="0" err="1" smtClean="0"/>
              <a:t>Unconfigured</a:t>
            </a:r>
            <a:r>
              <a:rPr lang="en-US" altLang="ja-JP" dirty="0" smtClean="0"/>
              <a:t>()</a:t>
            </a:r>
            <a:endParaRPr kumimoji="1" lang="ja-JP" altLang="en-US" dirty="0"/>
          </a:p>
        </p:txBody>
      </p:sp>
      <p:sp>
        <p:nvSpPr>
          <p:cNvPr id="34" name="テキスト ボックス 33"/>
          <p:cNvSpPr txBox="1"/>
          <p:nvPr/>
        </p:nvSpPr>
        <p:spPr>
          <a:xfrm>
            <a:off x="3635896" y="4041068"/>
            <a:ext cx="749885" cy="369332"/>
          </a:xfrm>
          <a:prstGeom prst="rect">
            <a:avLst/>
          </a:prstGeom>
          <a:noFill/>
        </p:spPr>
        <p:txBody>
          <a:bodyPr wrap="none" rtlCol="0">
            <a:spAutoFit/>
          </a:bodyPr>
          <a:lstStyle/>
          <a:p>
            <a:r>
              <a:rPr lang="en-US" altLang="ja-JP" dirty="0" smtClean="0"/>
              <a:t>Stop()</a:t>
            </a:r>
            <a:endParaRPr kumimoji="1" lang="ja-JP" altLang="en-US" dirty="0"/>
          </a:p>
        </p:txBody>
      </p:sp>
      <p:sp>
        <p:nvSpPr>
          <p:cNvPr id="35" name="テキスト ボックス 34"/>
          <p:cNvSpPr txBox="1"/>
          <p:nvPr/>
        </p:nvSpPr>
        <p:spPr>
          <a:xfrm>
            <a:off x="4535996" y="4391816"/>
            <a:ext cx="1073499" cy="369332"/>
          </a:xfrm>
          <a:prstGeom prst="rect">
            <a:avLst/>
          </a:prstGeom>
          <a:noFill/>
        </p:spPr>
        <p:txBody>
          <a:bodyPr wrap="none" rtlCol="0">
            <a:spAutoFit/>
          </a:bodyPr>
          <a:lstStyle/>
          <a:p>
            <a:r>
              <a:rPr lang="en-US" altLang="ja-JP" dirty="0" smtClean="0"/>
              <a:t>Resume()</a:t>
            </a:r>
            <a:endParaRPr kumimoji="1" lang="ja-JP" altLang="en-US" dirty="0"/>
          </a:p>
        </p:txBody>
      </p:sp>
      <p:sp>
        <p:nvSpPr>
          <p:cNvPr id="36" name="テキスト ボックス 35"/>
          <p:cNvSpPr txBox="1"/>
          <p:nvPr/>
        </p:nvSpPr>
        <p:spPr>
          <a:xfrm>
            <a:off x="4535996" y="5147900"/>
            <a:ext cx="877035" cy="369332"/>
          </a:xfrm>
          <a:prstGeom prst="rect">
            <a:avLst/>
          </a:prstGeom>
          <a:noFill/>
        </p:spPr>
        <p:txBody>
          <a:bodyPr wrap="none" rtlCol="0">
            <a:spAutoFit/>
          </a:bodyPr>
          <a:lstStyle/>
          <a:p>
            <a:r>
              <a:rPr lang="en-US" altLang="ja-JP" dirty="0" smtClean="0"/>
              <a:t>Pause()</a:t>
            </a:r>
            <a:endParaRPr kumimoji="1" lang="ja-JP" altLang="en-US" dirty="0"/>
          </a:p>
        </p:txBody>
      </p:sp>
      <p:sp>
        <p:nvSpPr>
          <p:cNvPr id="53" name="角丸四角形 52"/>
          <p:cNvSpPr/>
          <p:nvPr/>
        </p:nvSpPr>
        <p:spPr>
          <a:xfrm>
            <a:off x="5760132" y="3140968"/>
            <a:ext cx="2772308" cy="720080"/>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smtClean="0">
                <a:solidFill>
                  <a:schemeClr val="tx1"/>
                </a:solidFill>
              </a:rPr>
              <a:t>Changed()</a:t>
            </a:r>
            <a:endParaRPr kumimoji="1" lang="ja-JP" altLang="en-US" dirty="0">
              <a:solidFill>
                <a:schemeClr val="tx1"/>
              </a:solidFill>
            </a:endParaRPr>
          </a:p>
        </p:txBody>
      </p:sp>
      <p:cxnSp>
        <p:nvCxnSpPr>
          <p:cNvPr id="54" name="直線矢印コネクタ 53"/>
          <p:cNvCxnSpPr/>
          <p:nvPr/>
        </p:nvCxnSpPr>
        <p:spPr>
          <a:xfrm>
            <a:off x="4247964" y="3681028"/>
            <a:ext cx="1512168" cy="0"/>
          </a:xfrm>
          <a:prstGeom prst="straightConnector1">
            <a:avLst/>
          </a:prstGeom>
          <a:ln w="38100">
            <a:solidFill>
              <a:schemeClr val="tx2">
                <a:lumMod val="60000"/>
                <a:lumOff val="40000"/>
              </a:schemeClr>
            </a:solidFill>
            <a:headEnd type="arrow"/>
            <a:tailEnd type="none"/>
          </a:ln>
        </p:spPr>
        <p:style>
          <a:lnRef idx="1">
            <a:schemeClr val="accent1"/>
          </a:lnRef>
          <a:fillRef idx="0">
            <a:schemeClr val="accent1"/>
          </a:fillRef>
          <a:effectRef idx="0">
            <a:schemeClr val="accent1"/>
          </a:effectRef>
          <a:fontRef idx="minor">
            <a:schemeClr val="tx1"/>
          </a:fontRef>
        </p:style>
      </p:cxnSp>
      <p:cxnSp>
        <p:nvCxnSpPr>
          <p:cNvPr id="55" name="直線矢印コネクタ 54"/>
          <p:cNvCxnSpPr/>
          <p:nvPr/>
        </p:nvCxnSpPr>
        <p:spPr>
          <a:xfrm>
            <a:off x="4247964" y="3392996"/>
            <a:ext cx="1512168" cy="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56" name="テキスト ボックス 55"/>
          <p:cNvSpPr txBox="1"/>
          <p:nvPr/>
        </p:nvSpPr>
        <p:spPr>
          <a:xfrm>
            <a:off x="4463988" y="3068960"/>
            <a:ext cx="1025922" cy="369332"/>
          </a:xfrm>
          <a:prstGeom prst="rect">
            <a:avLst/>
          </a:prstGeom>
          <a:noFill/>
        </p:spPr>
        <p:txBody>
          <a:bodyPr wrap="none" rtlCol="0">
            <a:spAutoFit/>
          </a:bodyPr>
          <a:lstStyle/>
          <a:p>
            <a:r>
              <a:rPr lang="en-US" altLang="ja-JP" dirty="0" smtClean="0"/>
              <a:t>Change()</a:t>
            </a:r>
            <a:endParaRPr kumimoji="1" lang="ja-JP" altLang="en-US" dirty="0"/>
          </a:p>
        </p:txBody>
      </p:sp>
      <p:sp>
        <p:nvSpPr>
          <p:cNvPr id="57" name="テキスト ボックス 56"/>
          <p:cNvSpPr txBox="1"/>
          <p:nvPr/>
        </p:nvSpPr>
        <p:spPr>
          <a:xfrm>
            <a:off x="4284793" y="3645024"/>
            <a:ext cx="1547347" cy="369332"/>
          </a:xfrm>
          <a:prstGeom prst="rect">
            <a:avLst/>
          </a:prstGeom>
          <a:noFill/>
        </p:spPr>
        <p:txBody>
          <a:bodyPr wrap="none" rtlCol="0">
            <a:spAutoFit/>
          </a:bodyPr>
          <a:lstStyle/>
          <a:p>
            <a:r>
              <a:rPr lang="en-US" altLang="ja-JP" dirty="0" err="1" smtClean="0"/>
              <a:t>Revconfigure</a:t>
            </a:r>
            <a:r>
              <a:rPr lang="en-US" altLang="ja-JP" dirty="0" smtClean="0"/>
              <a:t>()</a:t>
            </a:r>
            <a:endParaRPr kumimoji="1" lang="ja-JP" altLang="en-US" dirty="0"/>
          </a:p>
        </p:txBody>
      </p:sp>
      <p:cxnSp>
        <p:nvCxnSpPr>
          <p:cNvPr id="58" name="直線矢印コネクタ 57"/>
          <p:cNvCxnSpPr/>
          <p:nvPr/>
        </p:nvCxnSpPr>
        <p:spPr>
          <a:xfrm>
            <a:off x="6516216" y="3861048"/>
            <a:ext cx="0" cy="756000"/>
          </a:xfrm>
          <a:prstGeom prst="straightConnector1">
            <a:avLst/>
          </a:prstGeom>
          <a:ln w="38100">
            <a:solidFill>
              <a:srgbClr val="FF0000"/>
            </a:solidFill>
            <a:headEnd type="arrow"/>
            <a:tailEnd type="none"/>
          </a:ln>
        </p:spPr>
        <p:style>
          <a:lnRef idx="1">
            <a:schemeClr val="accent1"/>
          </a:lnRef>
          <a:fillRef idx="0">
            <a:schemeClr val="accent1"/>
          </a:fillRef>
          <a:effectRef idx="0">
            <a:schemeClr val="accent1"/>
          </a:effectRef>
          <a:fontRef idx="minor">
            <a:schemeClr val="tx1"/>
          </a:fontRef>
        </p:style>
      </p:cxnSp>
      <p:cxnSp>
        <p:nvCxnSpPr>
          <p:cNvPr id="59" name="直線矢印コネクタ 58"/>
          <p:cNvCxnSpPr/>
          <p:nvPr/>
        </p:nvCxnSpPr>
        <p:spPr>
          <a:xfrm>
            <a:off x="7848364" y="3861048"/>
            <a:ext cx="0" cy="756000"/>
          </a:xfrm>
          <a:prstGeom prst="straightConnector1">
            <a:avLst/>
          </a:prstGeom>
          <a:ln w="38100">
            <a:solidFill>
              <a:schemeClr val="tx2">
                <a:lumMod val="60000"/>
                <a:lumOff val="40000"/>
              </a:schemeClr>
            </a:solidFill>
            <a:headEnd type="none"/>
            <a:tailEnd type="arrow"/>
          </a:ln>
        </p:spPr>
        <p:style>
          <a:lnRef idx="1">
            <a:schemeClr val="accent1"/>
          </a:lnRef>
          <a:fillRef idx="0">
            <a:schemeClr val="accent1"/>
          </a:fillRef>
          <a:effectRef idx="0">
            <a:schemeClr val="accent1"/>
          </a:effectRef>
          <a:fontRef idx="minor">
            <a:schemeClr val="tx1"/>
          </a:fontRef>
        </p:style>
      </p:cxnSp>
      <p:sp>
        <p:nvSpPr>
          <p:cNvPr id="60" name="テキスト ボックス 59"/>
          <p:cNvSpPr txBox="1"/>
          <p:nvPr/>
        </p:nvSpPr>
        <p:spPr>
          <a:xfrm>
            <a:off x="5515942" y="4041068"/>
            <a:ext cx="1000274" cy="369332"/>
          </a:xfrm>
          <a:prstGeom prst="rect">
            <a:avLst/>
          </a:prstGeom>
          <a:noFill/>
        </p:spPr>
        <p:txBody>
          <a:bodyPr wrap="none" rtlCol="0">
            <a:spAutoFit/>
          </a:bodyPr>
          <a:lstStyle/>
          <a:p>
            <a:r>
              <a:rPr kumimoji="1" lang="en-US" altLang="ja-JP" dirty="0" smtClean="0"/>
              <a:t>change()</a:t>
            </a:r>
            <a:endParaRPr kumimoji="1" lang="ja-JP" altLang="en-US" dirty="0"/>
          </a:p>
        </p:txBody>
      </p:sp>
      <p:sp>
        <p:nvSpPr>
          <p:cNvPr id="61" name="テキスト ボックス 60"/>
          <p:cNvSpPr txBox="1"/>
          <p:nvPr/>
        </p:nvSpPr>
        <p:spPr>
          <a:xfrm>
            <a:off x="7928210" y="4041068"/>
            <a:ext cx="1180772" cy="369332"/>
          </a:xfrm>
          <a:prstGeom prst="rect">
            <a:avLst/>
          </a:prstGeom>
          <a:noFill/>
        </p:spPr>
        <p:txBody>
          <a:bodyPr wrap="none" rtlCol="0">
            <a:spAutoFit/>
          </a:bodyPr>
          <a:lstStyle/>
          <a:p>
            <a:r>
              <a:rPr lang="en-US" altLang="ja-JP" dirty="0" err="1" smtClean="0"/>
              <a:t>revpause</a:t>
            </a:r>
            <a:r>
              <a:rPr kumimoji="1" lang="en-US" altLang="ja-JP" dirty="0" smtClean="0"/>
              <a:t>()</a:t>
            </a:r>
            <a:endParaRPr kumimoji="1" lang="ja-JP" alt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Oval 39"/>
          <p:cNvSpPr>
            <a:spLocks noChangeArrowheads="1"/>
          </p:cNvSpPr>
          <p:nvPr/>
        </p:nvSpPr>
        <p:spPr bwMode="auto">
          <a:xfrm>
            <a:off x="4067002" y="2240867"/>
            <a:ext cx="195092" cy="138136"/>
          </a:xfrm>
          <a:prstGeom prst="ellipse">
            <a:avLst/>
          </a:prstGeom>
          <a:solidFill>
            <a:srgbClr val="FFFF99"/>
          </a:solidFill>
          <a:ln w="9525">
            <a:solidFill>
              <a:schemeClr val="tx1"/>
            </a:solidFill>
            <a:round/>
            <a:headEnd/>
            <a:tailEnd/>
          </a:ln>
        </p:spPr>
        <p:txBody>
          <a:bodyPr wrap="none" anchor="ctr"/>
          <a:lstStyle/>
          <a:p>
            <a:endParaRPr lang="ja-JP" altLang="en-US">
              <a:latin typeface="Calibri" pitchFamily="34" charset="0"/>
            </a:endParaRPr>
          </a:p>
        </p:txBody>
      </p:sp>
      <p:sp>
        <p:nvSpPr>
          <p:cNvPr id="2" name="タイトル 1"/>
          <p:cNvSpPr>
            <a:spLocks noGrp="1"/>
          </p:cNvSpPr>
          <p:nvPr>
            <p:ph type="title"/>
          </p:nvPr>
        </p:nvSpPr>
        <p:spPr/>
        <p:txBody>
          <a:bodyPr/>
          <a:lstStyle/>
          <a:p>
            <a:r>
              <a:rPr kumimoji="1" lang="ja-JP" altLang="en-US" dirty="0" smtClean="0"/>
              <a:t>構成例</a:t>
            </a:r>
            <a:endParaRPr kumimoji="1" lang="ja-JP" altLang="en-US" dirty="0"/>
          </a:p>
        </p:txBody>
      </p:sp>
      <p:sp>
        <p:nvSpPr>
          <p:cNvPr id="3" name="コンテンツ プレースホルダ 2"/>
          <p:cNvSpPr>
            <a:spLocks noGrp="1"/>
          </p:cNvSpPr>
          <p:nvPr>
            <p:ph idx="1"/>
          </p:nvPr>
        </p:nvSpPr>
        <p:spPr>
          <a:xfrm>
            <a:off x="457200" y="5272608"/>
            <a:ext cx="8229600" cy="604664"/>
          </a:xfrm>
        </p:spPr>
        <p:txBody>
          <a:bodyPr>
            <a:normAutofit fontScale="62500" lnSpcReduction="20000"/>
          </a:bodyPr>
          <a:lstStyle/>
          <a:p>
            <a:r>
              <a:rPr kumimoji="1" lang="en-US" altLang="ja-JP" dirty="0" err="1" smtClean="0"/>
              <a:t>DaqOperator</a:t>
            </a:r>
            <a:r>
              <a:rPr kumimoji="1" lang="ja-JP" altLang="en-US" dirty="0" smtClean="0"/>
              <a:t>がパラメータセットを読んで、</a:t>
            </a:r>
            <a:r>
              <a:rPr kumimoji="1" lang="en-US" altLang="ja-JP" dirty="0" smtClean="0"/>
              <a:t>Changed</a:t>
            </a:r>
            <a:r>
              <a:rPr kumimoji="1" lang="ja-JP" altLang="en-US" dirty="0" smtClean="0"/>
              <a:t>状態に遷移するときに制御機器用コンポーネントにパラメータを送り機器を制御する</a:t>
            </a:r>
            <a:endParaRPr kumimoji="1" lang="ja-JP" altLang="en-US" dirty="0"/>
          </a:p>
        </p:txBody>
      </p:sp>
      <p:sp>
        <p:nvSpPr>
          <p:cNvPr id="4" name="日付プレースホルダ 3"/>
          <p:cNvSpPr>
            <a:spLocks noGrp="1"/>
          </p:cNvSpPr>
          <p:nvPr>
            <p:ph type="dt" sz="half" idx="10"/>
          </p:nvPr>
        </p:nvSpPr>
        <p:spPr/>
        <p:txBody>
          <a:bodyPr/>
          <a:lstStyle/>
          <a:p>
            <a:r>
              <a:rPr kumimoji="1" lang="en-US" altLang="ja-JP" smtClean="0"/>
              <a:t>2017-03-18</a:t>
            </a:r>
            <a:endParaRPr kumimoji="1" lang="ja-JP" altLang="en-US"/>
          </a:p>
        </p:txBody>
      </p:sp>
      <p:sp>
        <p:nvSpPr>
          <p:cNvPr id="5" name="フッター プレースホルダ 4"/>
          <p:cNvSpPr>
            <a:spLocks noGrp="1"/>
          </p:cNvSpPr>
          <p:nvPr>
            <p:ph type="ftr" sz="quarter" idx="11"/>
          </p:nvPr>
        </p:nvSpPr>
        <p:spPr/>
        <p:txBody>
          <a:bodyPr/>
          <a:lstStyle/>
          <a:p>
            <a:r>
              <a:rPr lang="zh-CN" altLang="en-US" smtClean="0"/>
              <a:t>日本物理学会 </a:t>
            </a:r>
            <a:r>
              <a:rPr lang="en-US" altLang="zh-CN" smtClean="0"/>
              <a:t>(18pK34-13)</a:t>
            </a:r>
            <a:endParaRPr lang="ja-JP" altLang="en-US"/>
          </a:p>
        </p:txBody>
      </p:sp>
      <p:sp>
        <p:nvSpPr>
          <p:cNvPr id="6" name="スライド番号プレースホルダ 5"/>
          <p:cNvSpPr>
            <a:spLocks noGrp="1"/>
          </p:cNvSpPr>
          <p:nvPr>
            <p:ph type="sldNum" sz="quarter" idx="12"/>
          </p:nvPr>
        </p:nvSpPr>
        <p:spPr/>
        <p:txBody>
          <a:bodyPr/>
          <a:lstStyle/>
          <a:p>
            <a:fld id="{4CD9130D-EDCA-437A-B35F-B1567E0F2556}" type="slidenum">
              <a:rPr kumimoji="1" lang="ja-JP" altLang="en-US" smtClean="0"/>
              <a:pPr/>
              <a:t>13</a:t>
            </a:fld>
            <a:endParaRPr kumimoji="1" lang="ja-JP" altLang="en-US"/>
          </a:p>
        </p:txBody>
      </p:sp>
      <p:grpSp>
        <p:nvGrpSpPr>
          <p:cNvPr id="12" name="Group 18"/>
          <p:cNvGrpSpPr>
            <a:grpSpLocks/>
          </p:cNvGrpSpPr>
          <p:nvPr/>
        </p:nvGrpSpPr>
        <p:grpSpPr bwMode="auto">
          <a:xfrm>
            <a:off x="6382317" y="3326353"/>
            <a:ext cx="673959" cy="733314"/>
            <a:chOff x="4386" y="2009"/>
            <a:chExt cx="497" cy="540"/>
          </a:xfrm>
        </p:grpSpPr>
        <p:sp>
          <p:nvSpPr>
            <p:cNvPr id="27" name="Rectangle 19"/>
            <p:cNvSpPr>
              <a:spLocks noChangeArrowheads="1"/>
            </p:cNvSpPr>
            <p:nvPr/>
          </p:nvSpPr>
          <p:spPr bwMode="auto">
            <a:xfrm>
              <a:off x="4385" y="2249"/>
              <a:ext cx="102" cy="116"/>
            </a:xfrm>
            <a:prstGeom prst="rect">
              <a:avLst/>
            </a:prstGeom>
            <a:solidFill>
              <a:srgbClr val="FF99CC"/>
            </a:solidFill>
            <a:ln w="9525">
              <a:solidFill>
                <a:schemeClr val="tx1"/>
              </a:solidFill>
              <a:miter lim="800000"/>
              <a:headEnd/>
              <a:tailEnd/>
            </a:ln>
            <a:effectLst>
              <a:outerShdw dist="35921" dir="2700000" algn="ctr" rotWithShape="0">
                <a:schemeClr val="bg2"/>
              </a:outerShdw>
            </a:effectLst>
          </p:spPr>
          <p:txBody>
            <a:bodyPr wrap="none" anchor="ctr"/>
            <a:lstStyle/>
            <a:p>
              <a:pPr fontAlgn="auto">
                <a:spcBef>
                  <a:spcPts val="0"/>
                </a:spcBef>
                <a:spcAft>
                  <a:spcPts val="0"/>
                </a:spcAft>
                <a:defRPr/>
              </a:pPr>
              <a:endParaRPr lang="ja-JP" altLang="en-US">
                <a:latin typeface="+mn-lt"/>
                <a:ea typeface="ＭＳ Ｐゴシック" pitchFamily="50" charset="-128"/>
              </a:endParaRPr>
            </a:p>
          </p:txBody>
        </p:sp>
        <p:sp>
          <p:nvSpPr>
            <p:cNvPr id="28" name="Oval 20"/>
            <p:cNvSpPr>
              <a:spLocks noChangeArrowheads="1"/>
            </p:cNvSpPr>
            <p:nvPr/>
          </p:nvSpPr>
          <p:spPr bwMode="auto">
            <a:xfrm>
              <a:off x="4593" y="2009"/>
              <a:ext cx="144" cy="102"/>
            </a:xfrm>
            <a:prstGeom prst="ellipse">
              <a:avLst/>
            </a:prstGeom>
            <a:solidFill>
              <a:srgbClr val="FFFF99"/>
            </a:solidFill>
            <a:ln w="9525">
              <a:solidFill>
                <a:schemeClr val="tx1"/>
              </a:solidFill>
              <a:round/>
              <a:headEnd/>
              <a:tailEnd/>
            </a:ln>
          </p:spPr>
          <p:txBody>
            <a:bodyPr wrap="none" anchor="ctr"/>
            <a:lstStyle/>
            <a:p>
              <a:endParaRPr lang="ja-JP" altLang="en-US">
                <a:latin typeface="Calibri" pitchFamily="34" charset="0"/>
              </a:endParaRPr>
            </a:p>
          </p:txBody>
        </p:sp>
        <p:sp>
          <p:nvSpPr>
            <p:cNvPr id="29" name="Rectangle 21"/>
            <p:cNvSpPr>
              <a:spLocks noChangeArrowheads="1"/>
            </p:cNvSpPr>
            <p:nvPr/>
          </p:nvSpPr>
          <p:spPr bwMode="auto">
            <a:xfrm>
              <a:off x="4437" y="2057"/>
              <a:ext cx="447" cy="493"/>
            </a:xfrm>
            <a:prstGeom prst="rect">
              <a:avLst/>
            </a:prstGeom>
            <a:solidFill>
              <a:srgbClr val="00FF99"/>
            </a:solidFill>
            <a:ln w="9525">
              <a:solidFill>
                <a:schemeClr val="tx1"/>
              </a:solidFill>
              <a:miter lim="800000"/>
              <a:headEnd/>
              <a:tailEnd/>
            </a:ln>
            <a:effectLst>
              <a:outerShdw dist="35921" dir="2700000" algn="ctr" rotWithShape="0">
                <a:schemeClr val="bg2">
                  <a:alpha val="50000"/>
                </a:schemeClr>
              </a:outerShdw>
            </a:effectLst>
          </p:spPr>
          <p:txBody>
            <a:bodyPr wrap="none" anchor="ctr"/>
            <a:lstStyle/>
            <a:p>
              <a:pPr fontAlgn="auto">
                <a:spcBef>
                  <a:spcPts val="0"/>
                </a:spcBef>
                <a:spcAft>
                  <a:spcPts val="0"/>
                </a:spcAft>
                <a:defRPr/>
              </a:pPr>
              <a:endParaRPr lang="ja-JP" altLang="en-US">
                <a:latin typeface="+mn-lt"/>
                <a:ea typeface="ＭＳ Ｐゴシック" pitchFamily="50" charset="-128"/>
              </a:endParaRPr>
            </a:p>
          </p:txBody>
        </p:sp>
      </p:grpSp>
      <p:sp>
        <p:nvSpPr>
          <p:cNvPr id="14" name="Rectangle 23"/>
          <p:cNvSpPr>
            <a:spLocks noChangeArrowheads="1"/>
          </p:cNvSpPr>
          <p:nvPr/>
        </p:nvSpPr>
        <p:spPr bwMode="auto">
          <a:xfrm>
            <a:off x="4139010" y="3635362"/>
            <a:ext cx="138520" cy="157304"/>
          </a:xfrm>
          <a:prstGeom prst="rect">
            <a:avLst/>
          </a:prstGeom>
          <a:solidFill>
            <a:schemeClr val="bg1"/>
          </a:solidFill>
          <a:ln w="9525">
            <a:solidFill>
              <a:schemeClr val="tx1"/>
            </a:solidFill>
            <a:miter lim="800000"/>
            <a:headEnd/>
            <a:tailEnd/>
          </a:ln>
          <a:effectLst>
            <a:outerShdw dist="35921" dir="2700000" algn="ctr" rotWithShape="0">
              <a:schemeClr val="bg2"/>
            </a:outerShdw>
          </a:effectLst>
        </p:spPr>
        <p:txBody>
          <a:bodyPr wrap="none" anchor="ctr"/>
          <a:lstStyle/>
          <a:p>
            <a:pPr fontAlgn="auto">
              <a:spcBef>
                <a:spcPts val="0"/>
              </a:spcBef>
              <a:spcAft>
                <a:spcPts val="0"/>
              </a:spcAft>
              <a:defRPr/>
            </a:pPr>
            <a:endParaRPr lang="ja-JP" altLang="en-US">
              <a:latin typeface="+mn-lt"/>
              <a:ea typeface="ＭＳ Ｐゴシック" pitchFamily="50" charset="-128"/>
            </a:endParaRPr>
          </a:p>
        </p:txBody>
      </p:sp>
      <p:sp>
        <p:nvSpPr>
          <p:cNvPr id="15" name="Rectangle 24"/>
          <p:cNvSpPr>
            <a:spLocks noChangeArrowheads="1"/>
          </p:cNvSpPr>
          <p:nvPr/>
        </p:nvSpPr>
        <p:spPr bwMode="auto">
          <a:xfrm>
            <a:off x="4749440" y="3647102"/>
            <a:ext cx="138520" cy="159651"/>
          </a:xfrm>
          <a:prstGeom prst="rect">
            <a:avLst/>
          </a:prstGeom>
          <a:solidFill>
            <a:srgbClr val="FF99CC"/>
          </a:solidFill>
          <a:ln w="9525">
            <a:solidFill>
              <a:schemeClr val="tx1"/>
            </a:solidFill>
            <a:miter lim="800000"/>
            <a:headEnd/>
            <a:tailEnd/>
          </a:ln>
          <a:effectLst>
            <a:outerShdw dist="35921" dir="2700000" algn="ctr" rotWithShape="0">
              <a:schemeClr val="bg2"/>
            </a:outerShdw>
          </a:effectLst>
        </p:spPr>
        <p:txBody>
          <a:bodyPr wrap="none" anchor="ctr"/>
          <a:lstStyle/>
          <a:p>
            <a:pPr fontAlgn="auto">
              <a:spcBef>
                <a:spcPts val="0"/>
              </a:spcBef>
              <a:spcAft>
                <a:spcPts val="0"/>
              </a:spcAft>
              <a:defRPr/>
            </a:pPr>
            <a:endParaRPr lang="ja-JP" altLang="en-US">
              <a:latin typeface="+mn-lt"/>
              <a:ea typeface="ＭＳ Ｐゴシック" pitchFamily="50" charset="-128"/>
            </a:endParaRPr>
          </a:p>
        </p:txBody>
      </p:sp>
      <p:sp>
        <p:nvSpPr>
          <p:cNvPr id="16" name="Oval 25"/>
          <p:cNvSpPr>
            <a:spLocks noChangeArrowheads="1"/>
          </p:cNvSpPr>
          <p:nvPr/>
        </p:nvSpPr>
        <p:spPr bwMode="auto">
          <a:xfrm>
            <a:off x="4428311" y="3324739"/>
            <a:ext cx="195560" cy="137295"/>
          </a:xfrm>
          <a:prstGeom prst="ellipse">
            <a:avLst/>
          </a:prstGeom>
          <a:solidFill>
            <a:srgbClr val="FFFF99"/>
          </a:solidFill>
          <a:ln w="9525">
            <a:solidFill>
              <a:schemeClr val="tx1"/>
            </a:solidFill>
            <a:round/>
            <a:headEnd/>
            <a:tailEnd/>
          </a:ln>
        </p:spPr>
        <p:txBody>
          <a:bodyPr wrap="none" anchor="ctr"/>
          <a:lstStyle/>
          <a:p>
            <a:endParaRPr lang="ja-JP" altLang="en-US">
              <a:latin typeface="Calibri" pitchFamily="34" charset="0"/>
            </a:endParaRPr>
          </a:p>
        </p:txBody>
      </p:sp>
      <p:sp>
        <p:nvSpPr>
          <p:cNvPr id="17" name="Rectangle 26"/>
          <p:cNvSpPr>
            <a:spLocks noChangeArrowheads="1"/>
          </p:cNvSpPr>
          <p:nvPr/>
        </p:nvSpPr>
        <p:spPr bwMode="auto">
          <a:xfrm>
            <a:off x="4209444" y="3398234"/>
            <a:ext cx="603386" cy="666777"/>
          </a:xfrm>
          <a:prstGeom prst="rect">
            <a:avLst/>
          </a:prstGeom>
          <a:solidFill>
            <a:srgbClr val="00FF99"/>
          </a:solidFill>
          <a:ln w="9525">
            <a:solidFill>
              <a:schemeClr val="tx1"/>
            </a:solidFill>
            <a:miter lim="800000"/>
            <a:headEnd/>
            <a:tailEnd/>
          </a:ln>
          <a:effectLst>
            <a:outerShdw dist="35921" dir="2700000" algn="ctr" rotWithShape="0">
              <a:schemeClr val="bg2">
                <a:alpha val="50000"/>
              </a:schemeClr>
            </a:outerShdw>
          </a:effectLst>
        </p:spPr>
        <p:txBody>
          <a:bodyPr wrap="none" anchor="ctr"/>
          <a:lstStyle/>
          <a:p>
            <a:pPr fontAlgn="auto">
              <a:spcBef>
                <a:spcPts val="0"/>
              </a:spcBef>
              <a:spcAft>
                <a:spcPts val="0"/>
              </a:spcAft>
              <a:defRPr/>
            </a:pPr>
            <a:endParaRPr lang="ja-JP" altLang="en-US">
              <a:latin typeface="+mn-lt"/>
              <a:ea typeface="ＭＳ Ｐゴシック" pitchFamily="50" charset="-128"/>
            </a:endParaRPr>
          </a:p>
        </p:txBody>
      </p:sp>
      <p:cxnSp>
        <p:nvCxnSpPr>
          <p:cNvPr id="19" name="AutoShape 28"/>
          <p:cNvCxnSpPr>
            <a:cxnSpLocks noChangeShapeType="1"/>
            <a:stCxn id="24" idx="4"/>
            <a:endCxn id="16" idx="0"/>
          </p:cNvCxnSpPr>
          <p:nvPr/>
        </p:nvCxnSpPr>
        <p:spPr bwMode="auto">
          <a:xfrm flipH="1">
            <a:off x="4526091" y="2378740"/>
            <a:ext cx="7236" cy="945999"/>
          </a:xfrm>
          <a:prstGeom prst="straightConnector1">
            <a:avLst/>
          </a:prstGeom>
          <a:noFill/>
          <a:ln w="38100">
            <a:solidFill>
              <a:schemeClr val="accent2"/>
            </a:solidFill>
            <a:prstDash val="sysDot"/>
            <a:round/>
            <a:headEnd/>
            <a:tailEnd/>
          </a:ln>
        </p:spPr>
      </p:cxnSp>
      <p:cxnSp>
        <p:nvCxnSpPr>
          <p:cNvPr id="20" name="AutoShape 29"/>
          <p:cNvCxnSpPr>
            <a:cxnSpLocks noChangeShapeType="1"/>
            <a:stCxn id="25" idx="4"/>
            <a:endCxn id="28" idx="0"/>
          </p:cNvCxnSpPr>
          <p:nvPr/>
        </p:nvCxnSpPr>
        <p:spPr bwMode="auto">
          <a:xfrm>
            <a:off x="4869892" y="2378740"/>
            <a:ext cx="1890764" cy="947613"/>
          </a:xfrm>
          <a:prstGeom prst="straightConnector1">
            <a:avLst/>
          </a:prstGeom>
          <a:noFill/>
          <a:ln w="38100">
            <a:solidFill>
              <a:schemeClr val="accent2"/>
            </a:solidFill>
            <a:prstDash val="sysDot"/>
            <a:round/>
            <a:headEnd/>
            <a:tailEnd/>
          </a:ln>
        </p:spPr>
      </p:cxnSp>
      <p:cxnSp>
        <p:nvCxnSpPr>
          <p:cNvPr id="21" name="AutoShape 30"/>
          <p:cNvCxnSpPr>
            <a:cxnSpLocks noChangeShapeType="1"/>
            <a:stCxn id="15" idx="3"/>
            <a:endCxn id="27" idx="1"/>
          </p:cNvCxnSpPr>
          <p:nvPr/>
        </p:nvCxnSpPr>
        <p:spPr bwMode="auto">
          <a:xfrm>
            <a:off x="4887312" y="3728547"/>
            <a:ext cx="1494987" cy="1616"/>
          </a:xfrm>
          <a:prstGeom prst="straightConnector1">
            <a:avLst/>
          </a:prstGeom>
          <a:noFill/>
          <a:ln w="38100">
            <a:solidFill>
              <a:srgbClr val="FF0000"/>
            </a:solidFill>
            <a:round/>
            <a:headEnd/>
            <a:tailEnd/>
          </a:ln>
        </p:spPr>
      </p:cxnSp>
      <p:grpSp>
        <p:nvGrpSpPr>
          <p:cNvPr id="22" name="Group 38"/>
          <p:cNvGrpSpPr>
            <a:grpSpLocks/>
          </p:cNvGrpSpPr>
          <p:nvPr/>
        </p:nvGrpSpPr>
        <p:grpSpPr bwMode="auto">
          <a:xfrm>
            <a:off x="3706962" y="1736812"/>
            <a:ext cx="1620177" cy="641928"/>
            <a:chOff x="3807" y="1069"/>
            <a:chExt cx="1063" cy="474"/>
          </a:xfrm>
        </p:grpSpPr>
        <p:sp>
          <p:nvSpPr>
            <p:cNvPr id="24" name="Oval 39"/>
            <p:cNvSpPr>
              <a:spLocks noChangeArrowheads="1"/>
            </p:cNvSpPr>
            <p:nvPr/>
          </p:nvSpPr>
          <p:spPr bwMode="auto">
            <a:xfrm>
              <a:off x="4277" y="1441"/>
              <a:ext cx="144" cy="102"/>
            </a:xfrm>
            <a:prstGeom prst="ellipse">
              <a:avLst/>
            </a:prstGeom>
            <a:solidFill>
              <a:srgbClr val="FFFF99"/>
            </a:solidFill>
            <a:ln w="9525">
              <a:solidFill>
                <a:schemeClr val="tx1"/>
              </a:solidFill>
              <a:round/>
              <a:headEnd/>
              <a:tailEnd/>
            </a:ln>
          </p:spPr>
          <p:txBody>
            <a:bodyPr wrap="none" anchor="ctr"/>
            <a:lstStyle/>
            <a:p>
              <a:endParaRPr lang="ja-JP" altLang="en-US">
                <a:latin typeface="Calibri" pitchFamily="34" charset="0"/>
              </a:endParaRPr>
            </a:p>
          </p:txBody>
        </p:sp>
        <p:sp>
          <p:nvSpPr>
            <p:cNvPr id="25" name="Oval 40"/>
            <p:cNvSpPr>
              <a:spLocks noChangeArrowheads="1"/>
            </p:cNvSpPr>
            <p:nvPr/>
          </p:nvSpPr>
          <p:spPr bwMode="auto">
            <a:xfrm>
              <a:off x="4498" y="1441"/>
              <a:ext cx="144" cy="102"/>
            </a:xfrm>
            <a:prstGeom prst="ellipse">
              <a:avLst/>
            </a:prstGeom>
            <a:solidFill>
              <a:srgbClr val="FFFF99"/>
            </a:solidFill>
            <a:ln w="9525">
              <a:solidFill>
                <a:schemeClr val="tx1"/>
              </a:solidFill>
              <a:round/>
              <a:headEnd/>
              <a:tailEnd/>
            </a:ln>
          </p:spPr>
          <p:txBody>
            <a:bodyPr wrap="none" anchor="ctr"/>
            <a:lstStyle/>
            <a:p>
              <a:endParaRPr lang="ja-JP" altLang="en-US">
                <a:latin typeface="Calibri" pitchFamily="34" charset="0"/>
              </a:endParaRPr>
            </a:p>
          </p:txBody>
        </p:sp>
        <p:sp>
          <p:nvSpPr>
            <p:cNvPr id="26" name="Rectangle 41"/>
            <p:cNvSpPr>
              <a:spLocks noChangeArrowheads="1"/>
            </p:cNvSpPr>
            <p:nvPr/>
          </p:nvSpPr>
          <p:spPr bwMode="auto">
            <a:xfrm>
              <a:off x="3807" y="1069"/>
              <a:ext cx="1063" cy="423"/>
            </a:xfrm>
            <a:prstGeom prst="rect">
              <a:avLst/>
            </a:prstGeom>
            <a:solidFill>
              <a:srgbClr val="00FF99"/>
            </a:solidFill>
            <a:ln w="9525">
              <a:solidFill>
                <a:schemeClr val="tx1"/>
              </a:solidFill>
              <a:miter lim="800000"/>
              <a:headEnd/>
              <a:tailEnd/>
            </a:ln>
            <a:effectLst>
              <a:outerShdw dist="35921" dir="2700000" algn="ctr" rotWithShape="0">
                <a:schemeClr val="bg2">
                  <a:alpha val="50000"/>
                </a:schemeClr>
              </a:outerShdw>
            </a:effectLst>
          </p:spPr>
          <p:txBody>
            <a:bodyPr wrap="none" anchor="ctr"/>
            <a:lstStyle/>
            <a:p>
              <a:pPr algn="ctr" fontAlgn="auto">
                <a:spcBef>
                  <a:spcPts val="0"/>
                </a:spcBef>
                <a:spcAft>
                  <a:spcPts val="0"/>
                </a:spcAft>
                <a:defRPr/>
              </a:pPr>
              <a:r>
                <a:rPr lang="en-US" altLang="ja-JP" dirty="0" err="1" smtClean="0">
                  <a:latin typeface="+mn-lt"/>
                  <a:ea typeface="ＭＳ Ｐゴシック" pitchFamily="50" charset="-128"/>
                </a:rPr>
                <a:t>DaqOperator</a:t>
              </a:r>
              <a:endParaRPr lang="ja-JP" altLang="en-US" dirty="0">
                <a:latin typeface="+mn-lt"/>
                <a:ea typeface="ＭＳ Ｐゴシック" pitchFamily="50" charset="-128"/>
              </a:endParaRPr>
            </a:p>
          </p:txBody>
        </p:sp>
      </p:grpSp>
      <p:grpSp>
        <p:nvGrpSpPr>
          <p:cNvPr id="32" name="グループ化 31"/>
          <p:cNvGrpSpPr/>
          <p:nvPr/>
        </p:nvGrpSpPr>
        <p:grpSpPr>
          <a:xfrm>
            <a:off x="2092694" y="3356991"/>
            <a:ext cx="606156" cy="741497"/>
            <a:chOff x="611560" y="4689140"/>
            <a:chExt cx="606156" cy="741497"/>
          </a:xfrm>
        </p:grpSpPr>
        <p:sp>
          <p:nvSpPr>
            <p:cNvPr id="31" name="Oval 20"/>
            <p:cNvSpPr>
              <a:spLocks noChangeArrowheads="1"/>
            </p:cNvSpPr>
            <p:nvPr/>
          </p:nvSpPr>
          <p:spPr bwMode="auto">
            <a:xfrm>
              <a:off x="827584" y="4689140"/>
              <a:ext cx="195272" cy="138515"/>
            </a:xfrm>
            <a:prstGeom prst="ellipse">
              <a:avLst/>
            </a:prstGeom>
            <a:solidFill>
              <a:srgbClr val="FFFF99"/>
            </a:solidFill>
            <a:ln w="9525">
              <a:solidFill>
                <a:schemeClr val="tx1"/>
              </a:solidFill>
              <a:round/>
              <a:headEnd/>
              <a:tailEnd/>
            </a:ln>
          </p:spPr>
          <p:txBody>
            <a:bodyPr wrap="none" anchor="ctr"/>
            <a:lstStyle/>
            <a:p>
              <a:endParaRPr lang="ja-JP" altLang="en-US">
                <a:latin typeface="Calibri" pitchFamily="34" charset="0"/>
              </a:endParaRPr>
            </a:p>
          </p:txBody>
        </p:sp>
        <p:sp>
          <p:nvSpPr>
            <p:cNvPr id="30" name="Rectangle 21"/>
            <p:cNvSpPr>
              <a:spLocks noChangeArrowheads="1"/>
            </p:cNvSpPr>
            <p:nvPr/>
          </p:nvSpPr>
          <p:spPr bwMode="auto">
            <a:xfrm>
              <a:off x="611560" y="4761148"/>
              <a:ext cx="606156" cy="669489"/>
            </a:xfrm>
            <a:prstGeom prst="rect">
              <a:avLst/>
            </a:prstGeom>
            <a:solidFill>
              <a:srgbClr val="00FF99"/>
            </a:solidFill>
            <a:ln w="9525">
              <a:solidFill>
                <a:schemeClr val="tx1"/>
              </a:solidFill>
              <a:miter lim="800000"/>
              <a:headEnd/>
              <a:tailEnd/>
            </a:ln>
            <a:effectLst>
              <a:outerShdw dist="35921" dir="2700000" algn="ctr" rotWithShape="0">
                <a:schemeClr val="bg2">
                  <a:alpha val="50000"/>
                </a:schemeClr>
              </a:outerShdw>
            </a:effectLst>
          </p:spPr>
          <p:txBody>
            <a:bodyPr wrap="none" anchor="ctr"/>
            <a:lstStyle/>
            <a:p>
              <a:pPr fontAlgn="auto">
                <a:spcBef>
                  <a:spcPts val="0"/>
                </a:spcBef>
                <a:spcAft>
                  <a:spcPts val="0"/>
                </a:spcAft>
                <a:defRPr/>
              </a:pPr>
              <a:endParaRPr lang="ja-JP" altLang="en-US">
                <a:latin typeface="+mn-lt"/>
                <a:ea typeface="ＭＳ Ｐゴシック" pitchFamily="50" charset="-128"/>
              </a:endParaRPr>
            </a:p>
          </p:txBody>
        </p:sp>
      </p:grpSp>
      <p:cxnSp>
        <p:nvCxnSpPr>
          <p:cNvPr id="33" name="AutoShape 28"/>
          <p:cNvCxnSpPr>
            <a:cxnSpLocks noChangeShapeType="1"/>
            <a:stCxn id="37" idx="4"/>
            <a:endCxn id="31" idx="0"/>
          </p:cNvCxnSpPr>
          <p:nvPr/>
        </p:nvCxnSpPr>
        <p:spPr bwMode="auto">
          <a:xfrm flipH="1">
            <a:off x="2406354" y="2379003"/>
            <a:ext cx="1758194" cy="977988"/>
          </a:xfrm>
          <a:prstGeom prst="straightConnector1">
            <a:avLst/>
          </a:prstGeom>
          <a:noFill/>
          <a:ln w="38100">
            <a:solidFill>
              <a:schemeClr val="accent2"/>
            </a:solidFill>
            <a:prstDash val="sysDot"/>
            <a:round/>
            <a:headEnd/>
            <a:tailEnd/>
          </a:ln>
        </p:spPr>
      </p:cxnSp>
      <p:sp>
        <p:nvSpPr>
          <p:cNvPr id="40" name="テキスト ボックス 39"/>
          <p:cNvSpPr txBox="1"/>
          <p:nvPr/>
        </p:nvSpPr>
        <p:spPr>
          <a:xfrm>
            <a:off x="1186682" y="4185083"/>
            <a:ext cx="2725426" cy="369332"/>
          </a:xfrm>
          <a:prstGeom prst="rect">
            <a:avLst/>
          </a:prstGeom>
          <a:noFill/>
        </p:spPr>
        <p:txBody>
          <a:bodyPr wrap="none" rtlCol="0">
            <a:spAutoFit/>
          </a:bodyPr>
          <a:lstStyle/>
          <a:p>
            <a:r>
              <a:rPr lang="ja-JP" altLang="en-US" dirty="0" smtClean="0"/>
              <a:t>機器制御用コンポーネント</a:t>
            </a:r>
            <a:endParaRPr kumimoji="1" lang="ja-JP" altLang="en-US" dirty="0"/>
          </a:p>
        </p:txBody>
      </p:sp>
      <p:sp>
        <p:nvSpPr>
          <p:cNvPr id="34" name="正方形/長方形 33"/>
          <p:cNvSpPr/>
          <p:nvPr/>
        </p:nvSpPr>
        <p:spPr>
          <a:xfrm>
            <a:off x="6084168" y="1412776"/>
            <a:ext cx="2448272" cy="11881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dirty="0" smtClean="0"/>
              <a:t>パラメータセット</a:t>
            </a:r>
            <a:endParaRPr kumimoji="1" lang="en-US" altLang="ja-JP" dirty="0" smtClean="0"/>
          </a:p>
          <a:p>
            <a:r>
              <a:rPr lang="ja-JP" altLang="en-US" dirty="0" smtClean="0"/>
              <a:t>ラン１用　セットＡ</a:t>
            </a:r>
            <a:endParaRPr lang="en-US" altLang="ja-JP" dirty="0" smtClean="0"/>
          </a:p>
          <a:p>
            <a:r>
              <a:rPr kumimoji="1" lang="ja-JP" altLang="en-US" dirty="0" smtClean="0"/>
              <a:t>ラン２用　セットＢ</a:t>
            </a:r>
            <a:endParaRPr kumimoji="1" lang="en-US" altLang="ja-JP" dirty="0" smtClean="0"/>
          </a:p>
          <a:p>
            <a:r>
              <a:rPr lang="ja-JP" altLang="en-US" dirty="0" smtClean="0"/>
              <a:t>ラン３用　セットＣ</a:t>
            </a:r>
            <a:endParaRPr kumimoji="1" lang="ja-JP" alt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ja-JP" altLang="en-US" dirty="0" smtClean="0"/>
              <a:t>計測するさいの</a:t>
            </a:r>
            <a:r>
              <a:rPr lang="en-US" altLang="ja-JP" dirty="0" smtClean="0"/>
              <a:t>CPU</a:t>
            </a:r>
            <a:r>
              <a:rPr lang="ja-JP" altLang="en-US" dirty="0" smtClean="0"/>
              <a:t>についての注意</a:t>
            </a:r>
            <a:endParaRPr kumimoji="1" lang="ja-JP" altLang="en-US" dirty="0"/>
          </a:p>
        </p:txBody>
      </p:sp>
      <p:sp>
        <p:nvSpPr>
          <p:cNvPr id="3" name="コンテンツ プレースホルダ 2"/>
          <p:cNvSpPr>
            <a:spLocks noGrp="1"/>
          </p:cNvSpPr>
          <p:nvPr>
            <p:ph idx="1"/>
          </p:nvPr>
        </p:nvSpPr>
        <p:spPr/>
        <p:txBody>
          <a:bodyPr/>
          <a:lstStyle/>
          <a:p>
            <a:r>
              <a:rPr lang="ja-JP" altLang="en-US" dirty="0" smtClean="0"/>
              <a:t>なにもジョブがないと節電モード（</a:t>
            </a:r>
            <a:r>
              <a:rPr kumimoji="1" lang="en-US" altLang="ja-JP" dirty="0" smtClean="0"/>
              <a:t>C1, C2 state</a:t>
            </a:r>
            <a:r>
              <a:rPr lang="ja-JP" altLang="en-US" dirty="0" smtClean="0"/>
              <a:t>等）</a:t>
            </a:r>
            <a:r>
              <a:rPr kumimoji="1" lang="ja-JP" altLang="en-US" dirty="0" smtClean="0"/>
              <a:t>におちて復帰に時間がかかる</a:t>
            </a:r>
            <a:endParaRPr kumimoji="1" lang="en-US" altLang="ja-JP" dirty="0" smtClean="0"/>
          </a:p>
          <a:p>
            <a:r>
              <a:rPr kumimoji="1" lang="en-US" altLang="ja-JP" dirty="0" smtClean="0"/>
              <a:t>CPU</a:t>
            </a:r>
            <a:r>
              <a:rPr kumimoji="1" lang="ja-JP" altLang="en-US" dirty="0" smtClean="0"/>
              <a:t>動作周波数が動的</a:t>
            </a:r>
            <a:r>
              <a:rPr lang="ja-JP" altLang="en-US" dirty="0" smtClean="0"/>
              <a:t>にかわる</a:t>
            </a:r>
            <a:endParaRPr lang="en-US" altLang="ja-JP" dirty="0" smtClean="0"/>
          </a:p>
          <a:p>
            <a:r>
              <a:rPr kumimoji="1" lang="ja-JP" altLang="en-US" dirty="0" smtClean="0"/>
              <a:t>定格以上の動作周波数で動作する</a:t>
            </a:r>
            <a:r>
              <a:rPr kumimoji="1" lang="en-US" altLang="ja-JP" dirty="0" smtClean="0"/>
              <a:t>(</a:t>
            </a:r>
            <a:r>
              <a:rPr kumimoji="1" lang="en-US" altLang="ja-JP" dirty="0" err="1" smtClean="0"/>
              <a:t>turboboost</a:t>
            </a:r>
            <a:r>
              <a:rPr kumimoji="1" lang="en-US" altLang="ja-JP" dirty="0" smtClean="0"/>
              <a:t>)</a:t>
            </a:r>
          </a:p>
          <a:p>
            <a:r>
              <a:rPr lang="ja-JP" altLang="en-US" dirty="0" smtClean="0"/>
              <a:t>定格状態の動作周波数、いつも</a:t>
            </a:r>
            <a:r>
              <a:rPr lang="en-US" altLang="ja-JP" dirty="0" smtClean="0"/>
              <a:t>C0</a:t>
            </a:r>
            <a:r>
              <a:rPr lang="ja-JP" altLang="en-US" dirty="0" smtClean="0"/>
              <a:t>状態にあるように設定して測定</a:t>
            </a:r>
            <a:endParaRPr kumimoji="1" lang="en-US" altLang="ja-JP" dirty="0" smtClean="0"/>
          </a:p>
        </p:txBody>
      </p:sp>
      <p:sp>
        <p:nvSpPr>
          <p:cNvPr id="4" name="日付プレースホルダ 3"/>
          <p:cNvSpPr>
            <a:spLocks noGrp="1"/>
          </p:cNvSpPr>
          <p:nvPr>
            <p:ph type="dt" sz="half" idx="10"/>
          </p:nvPr>
        </p:nvSpPr>
        <p:spPr/>
        <p:txBody>
          <a:bodyPr/>
          <a:lstStyle/>
          <a:p>
            <a:r>
              <a:rPr kumimoji="1" lang="en-US" altLang="ja-JP" smtClean="0"/>
              <a:t>2017-03-18</a:t>
            </a:r>
            <a:endParaRPr kumimoji="1" lang="ja-JP" altLang="en-US"/>
          </a:p>
        </p:txBody>
      </p:sp>
      <p:sp>
        <p:nvSpPr>
          <p:cNvPr id="5" name="スライド番号プレースホルダ 4"/>
          <p:cNvSpPr>
            <a:spLocks noGrp="1"/>
          </p:cNvSpPr>
          <p:nvPr>
            <p:ph type="sldNum" sz="quarter" idx="12"/>
          </p:nvPr>
        </p:nvSpPr>
        <p:spPr/>
        <p:txBody>
          <a:bodyPr/>
          <a:lstStyle/>
          <a:p>
            <a:fld id="{4CD9130D-EDCA-437A-B35F-B1567E0F2556}" type="slidenum">
              <a:rPr kumimoji="1" lang="ja-JP" altLang="en-US" smtClean="0"/>
              <a:pPr/>
              <a:t>14</a:t>
            </a:fld>
            <a:endParaRPr kumimoji="1" lang="ja-JP" altLang="en-US"/>
          </a:p>
        </p:txBody>
      </p:sp>
      <p:sp>
        <p:nvSpPr>
          <p:cNvPr id="6" name="フッター プレースホルダ 5"/>
          <p:cNvSpPr>
            <a:spLocks noGrp="1"/>
          </p:cNvSpPr>
          <p:nvPr>
            <p:ph type="ftr" sz="quarter" idx="11"/>
          </p:nvPr>
        </p:nvSpPr>
        <p:spPr/>
        <p:txBody>
          <a:bodyPr/>
          <a:lstStyle/>
          <a:p>
            <a:r>
              <a:rPr lang="zh-CN" altLang="en-US" smtClean="0"/>
              <a:t>日本物理学会 </a:t>
            </a:r>
            <a:r>
              <a:rPr lang="en-US" altLang="zh-CN" smtClean="0"/>
              <a:t>(18pK34-13)</a:t>
            </a:r>
            <a:endParaRPr lang="ja-JP" alt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 y="80628"/>
            <a:ext cx="9144000" cy="1143000"/>
          </a:xfrm>
        </p:spPr>
        <p:txBody>
          <a:bodyPr>
            <a:noAutofit/>
          </a:bodyPr>
          <a:lstStyle/>
          <a:p>
            <a:r>
              <a:rPr lang="ja-JP" altLang="en-US" sz="3600" dirty="0" smtClean="0"/>
              <a:t>コンポーネント内で状態</a:t>
            </a:r>
            <a:r>
              <a:rPr lang="ja-JP" altLang="en-US" sz="3600" dirty="0" smtClean="0"/>
              <a:t>遷移に要する時間 </a:t>
            </a:r>
            <a:endParaRPr kumimoji="1" lang="ja-JP" altLang="en-US" sz="3600" dirty="0"/>
          </a:p>
        </p:txBody>
      </p:sp>
      <p:pic>
        <p:nvPicPr>
          <p:cNvPr id="6" name="図 5" descr="図2.png"/>
          <p:cNvPicPr>
            <a:picLocks noChangeAspect="1"/>
          </p:cNvPicPr>
          <p:nvPr/>
        </p:nvPicPr>
        <p:blipFill>
          <a:blip r:embed="rId2" cstate="print"/>
          <a:stretch>
            <a:fillRect/>
          </a:stretch>
        </p:blipFill>
        <p:spPr>
          <a:xfrm>
            <a:off x="4535996" y="1232756"/>
            <a:ext cx="4212468" cy="2051401"/>
          </a:xfrm>
          <a:prstGeom prst="rect">
            <a:avLst/>
          </a:prstGeom>
        </p:spPr>
      </p:pic>
      <p:graphicFrame>
        <p:nvGraphicFramePr>
          <p:cNvPr id="8" name="表 7"/>
          <p:cNvGraphicFramePr>
            <a:graphicFrameLocks noGrp="1"/>
          </p:cNvGraphicFramePr>
          <p:nvPr/>
        </p:nvGraphicFramePr>
        <p:xfrm>
          <a:off x="1140296" y="3648628"/>
          <a:ext cx="6096000" cy="1112520"/>
        </p:xfrm>
        <a:graphic>
          <a:graphicData uri="http://schemas.openxmlformats.org/drawingml/2006/table">
            <a:tbl>
              <a:tblPr firstRow="1" bandRow="1">
                <a:tableStyleId>{5C22544A-7EE6-4342-B048-85BDC9FD1C3A}</a:tableStyleId>
              </a:tblPr>
              <a:tblGrid>
                <a:gridCol w="3048000"/>
                <a:gridCol w="3048000"/>
              </a:tblGrid>
              <a:tr h="370840">
                <a:tc>
                  <a:txBody>
                    <a:bodyPr/>
                    <a:lstStyle/>
                    <a:p>
                      <a:r>
                        <a:rPr kumimoji="1" lang="en-US" altLang="ja-JP" dirty="0" smtClean="0"/>
                        <a:t>CPU</a:t>
                      </a:r>
                      <a:endParaRPr kumimoji="1" lang="ja-JP" altLang="en-US" dirty="0"/>
                    </a:p>
                  </a:txBody>
                  <a:tcPr/>
                </a:tc>
                <a:tc>
                  <a:txBody>
                    <a:bodyPr/>
                    <a:lstStyle/>
                    <a:p>
                      <a:r>
                        <a:rPr kumimoji="1" lang="en-US" altLang="ja-JP" dirty="0" smtClean="0"/>
                        <a:t>Configured()</a:t>
                      </a:r>
                      <a:r>
                        <a:rPr kumimoji="1" lang="ja-JP" altLang="en-US" dirty="0" smtClean="0"/>
                        <a:t>→</a:t>
                      </a:r>
                      <a:r>
                        <a:rPr kumimoji="1" lang="en-US" altLang="ja-JP" dirty="0" smtClean="0"/>
                        <a:t>Changed()</a:t>
                      </a:r>
                      <a:endParaRPr kumimoji="1" lang="ja-JP" altLang="en-US" dirty="0"/>
                    </a:p>
                  </a:txBody>
                  <a:tcPr/>
                </a:tc>
              </a:tr>
              <a:tr h="370840">
                <a:tc>
                  <a:txBody>
                    <a:bodyPr/>
                    <a:lstStyle/>
                    <a:p>
                      <a:r>
                        <a:rPr kumimoji="1" lang="en-US" altLang="ja-JP" dirty="0" smtClean="0"/>
                        <a:t>Intel Core i7-6800K</a:t>
                      </a:r>
                      <a:r>
                        <a:rPr kumimoji="1" lang="en-US" altLang="ja-JP" baseline="0" dirty="0" smtClean="0"/>
                        <a:t> 3.40 GHz</a:t>
                      </a:r>
                      <a:endParaRPr kumimoji="1" lang="ja-JP" altLang="en-US" dirty="0"/>
                    </a:p>
                  </a:txBody>
                  <a:tcPr/>
                </a:tc>
                <a:tc>
                  <a:txBody>
                    <a:bodyPr/>
                    <a:lstStyle/>
                    <a:p>
                      <a:r>
                        <a:rPr kumimoji="1" lang="en-US" altLang="ja-JP" dirty="0" smtClean="0"/>
                        <a:t>28 </a:t>
                      </a:r>
                      <a:r>
                        <a:rPr kumimoji="1" lang="ja-JP" altLang="en-US" dirty="0" smtClean="0"/>
                        <a:t>マイクロ秒</a:t>
                      </a:r>
                      <a:endParaRPr kumimoji="1" lang="ja-JP" altLang="en-US" dirty="0"/>
                    </a:p>
                  </a:txBody>
                  <a:tcPr/>
                </a:tc>
              </a:tr>
              <a:tr h="370840">
                <a:tc>
                  <a:txBody>
                    <a:bodyPr/>
                    <a:lstStyle/>
                    <a:p>
                      <a:r>
                        <a:rPr kumimoji="1" lang="en-US" altLang="ja-JP" dirty="0" smtClean="0"/>
                        <a:t>Intel Xeon</a:t>
                      </a:r>
                      <a:r>
                        <a:rPr kumimoji="1" lang="en-US" altLang="ja-JP" baseline="0" dirty="0" smtClean="0"/>
                        <a:t> D-1540   2.00 GHz</a:t>
                      </a:r>
                      <a:endParaRPr kumimoji="1" lang="ja-JP" altLang="en-US" dirty="0"/>
                    </a:p>
                  </a:txBody>
                  <a:tcPr/>
                </a:tc>
                <a:tc>
                  <a:txBody>
                    <a:bodyPr/>
                    <a:lstStyle/>
                    <a:p>
                      <a:r>
                        <a:rPr kumimoji="1" lang="en-US" altLang="ja-JP" dirty="0" smtClean="0"/>
                        <a:t>49</a:t>
                      </a:r>
                      <a:r>
                        <a:rPr kumimoji="1" lang="ja-JP" altLang="en-US" baseline="0" dirty="0" smtClean="0"/>
                        <a:t> マイクロ秒</a:t>
                      </a:r>
                      <a:endParaRPr kumimoji="1" lang="ja-JP" altLang="en-US" dirty="0"/>
                    </a:p>
                  </a:txBody>
                  <a:tcPr/>
                </a:tc>
              </a:tr>
            </a:tbl>
          </a:graphicData>
        </a:graphic>
      </p:graphicFrame>
      <p:graphicFrame>
        <p:nvGraphicFramePr>
          <p:cNvPr id="5" name="表 4"/>
          <p:cNvGraphicFramePr>
            <a:graphicFrameLocks noGrp="1"/>
          </p:cNvGraphicFramePr>
          <p:nvPr/>
        </p:nvGraphicFramePr>
        <p:xfrm>
          <a:off x="1151620" y="4944772"/>
          <a:ext cx="6096000" cy="1112520"/>
        </p:xfrm>
        <a:graphic>
          <a:graphicData uri="http://schemas.openxmlformats.org/drawingml/2006/table">
            <a:tbl>
              <a:tblPr firstRow="1" bandRow="1">
                <a:tableStyleId>{5C22544A-7EE6-4342-B048-85BDC9FD1C3A}</a:tableStyleId>
              </a:tblPr>
              <a:tblGrid>
                <a:gridCol w="3048000"/>
                <a:gridCol w="3048000"/>
              </a:tblGrid>
              <a:tr h="370840">
                <a:tc>
                  <a:txBody>
                    <a:bodyPr/>
                    <a:lstStyle/>
                    <a:p>
                      <a:r>
                        <a:rPr kumimoji="1" lang="en-US" altLang="ja-JP" dirty="0" smtClean="0"/>
                        <a:t>CPU</a:t>
                      </a:r>
                      <a:endParaRPr kumimoji="1" lang="ja-JP" altLang="en-US" dirty="0"/>
                    </a:p>
                  </a:txBody>
                  <a:tcPr/>
                </a:tc>
                <a:tc>
                  <a:txBody>
                    <a:bodyPr/>
                    <a:lstStyle/>
                    <a:p>
                      <a:r>
                        <a:rPr kumimoji="1" lang="en-US" altLang="ja-JP" dirty="0" smtClean="0"/>
                        <a:t>Configured()</a:t>
                      </a:r>
                      <a:r>
                        <a:rPr kumimoji="1" lang="ja-JP" altLang="en-US" dirty="0" smtClean="0"/>
                        <a:t>→</a:t>
                      </a:r>
                      <a:r>
                        <a:rPr kumimoji="1" lang="en-US" altLang="ja-JP" dirty="0" smtClean="0"/>
                        <a:t>Changed()</a:t>
                      </a:r>
                      <a:endParaRPr kumimoji="1" lang="ja-JP" altLang="en-US" dirty="0"/>
                    </a:p>
                  </a:txBody>
                  <a:tcPr/>
                </a:tc>
              </a:tr>
              <a:tr h="370840">
                <a:tc>
                  <a:txBody>
                    <a:bodyPr/>
                    <a:lstStyle/>
                    <a:p>
                      <a:r>
                        <a:rPr kumimoji="1" lang="en-US" altLang="ja-JP" dirty="0" smtClean="0"/>
                        <a:t>Intel Core i7-6800K</a:t>
                      </a:r>
                      <a:r>
                        <a:rPr kumimoji="1" lang="en-US" altLang="ja-JP" baseline="0" dirty="0" smtClean="0"/>
                        <a:t> 3.40 GHz</a:t>
                      </a:r>
                      <a:endParaRPr kumimoji="1" lang="ja-JP" altLang="en-US" dirty="0"/>
                    </a:p>
                  </a:txBody>
                  <a:tcPr/>
                </a:tc>
                <a:tc>
                  <a:txBody>
                    <a:bodyPr/>
                    <a:lstStyle/>
                    <a:p>
                      <a:r>
                        <a:rPr kumimoji="1" lang="en-US" altLang="ja-JP" dirty="0" smtClean="0"/>
                        <a:t>27 </a:t>
                      </a:r>
                      <a:r>
                        <a:rPr kumimoji="1" lang="ja-JP" altLang="en-US" dirty="0" smtClean="0"/>
                        <a:t>マイクロ秒</a:t>
                      </a:r>
                      <a:endParaRPr kumimoji="1" lang="ja-JP" altLang="en-US" dirty="0"/>
                    </a:p>
                  </a:txBody>
                  <a:tcPr/>
                </a:tc>
              </a:tr>
              <a:tr h="370840">
                <a:tc>
                  <a:txBody>
                    <a:bodyPr/>
                    <a:lstStyle/>
                    <a:p>
                      <a:r>
                        <a:rPr kumimoji="1" lang="en-US" altLang="ja-JP" dirty="0" smtClean="0"/>
                        <a:t>Intel Xeon</a:t>
                      </a:r>
                      <a:r>
                        <a:rPr kumimoji="1" lang="en-US" altLang="ja-JP" baseline="0" dirty="0" smtClean="0"/>
                        <a:t> D-1540   2.00 GHz</a:t>
                      </a:r>
                      <a:endParaRPr kumimoji="1" lang="ja-JP" altLang="en-US" dirty="0"/>
                    </a:p>
                  </a:txBody>
                  <a:tcPr/>
                </a:tc>
                <a:tc>
                  <a:txBody>
                    <a:bodyPr/>
                    <a:lstStyle/>
                    <a:p>
                      <a:r>
                        <a:rPr kumimoji="1" lang="en-US" altLang="ja-JP" dirty="0" smtClean="0"/>
                        <a:t>45</a:t>
                      </a:r>
                      <a:r>
                        <a:rPr kumimoji="1" lang="ja-JP" altLang="en-US" baseline="0" dirty="0" smtClean="0"/>
                        <a:t> マイクロ秒</a:t>
                      </a:r>
                      <a:endParaRPr kumimoji="1" lang="ja-JP" altLang="en-US" dirty="0"/>
                    </a:p>
                  </a:txBody>
                  <a:tcPr/>
                </a:tc>
              </a:tr>
            </a:tbl>
          </a:graphicData>
        </a:graphic>
      </p:graphicFrame>
      <p:sp>
        <p:nvSpPr>
          <p:cNvPr id="7" name="日付プレースホルダ 6"/>
          <p:cNvSpPr>
            <a:spLocks noGrp="1"/>
          </p:cNvSpPr>
          <p:nvPr>
            <p:ph type="dt" sz="half" idx="10"/>
          </p:nvPr>
        </p:nvSpPr>
        <p:spPr/>
        <p:txBody>
          <a:bodyPr/>
          <a:lstStyle/>
          <a:p>
            <a:r>
              <a:rPr kumimoji="1" lang="en-US" altLang="ja-JP" smtClean="0"/>
              <a:t>2017-03-18</a:t>
            </a:r>
            <a:endParaRPr kumimoji="1" lang="ja-JP" altLang="en-US"/>
          </a:p>
        </p:txBody>
      </p:sp>
      <p:sp>
        <p:nvSpPr>
          <p:cNvPr id="9" name="スライド番号プレースホルダ 8"/>
          <p:cNvSpPr>
            <a:spLocks noGrp="1"/>
          </p:cNvSpPr>
          <p:nvPr>
            <p:ph type="sldNum" sz="quarter" idx="12"/>
          </p:nvPr>
        </p:nvSpPr>
        <p:spPr/>
        <p:txBody>
          <a:bodyPr/>
          <a:lstStyle/>
          <a:p>
            <a:fld id="{4CD9130D-EDCA-437A-B35F-B1567E0F2556}" type="slidenum">
              <a:rPr kumimoji="1" lang="ja-JP" altLang="en-US" smtClean="0"/>
              <a:pPr/>
              <a:t>15</a:t>
            </a:fld>
            <a:endParaRPr kumimoji="1" lang="ja-JP" altLang="en-US"/>
          </a:p>
        </p:txBody>
      </p:sp>
      <p:sp>
        <p:nvSpPr>
          <p:cNvPr id="10" name="フッター プレースホルダ 9"/>
          <p:cNvSpPr>
            <a:spLocks noGrp="1"/>
          </p:cNvSpPr>
          <p:nvPr>
            <p:ph type="ftr" sz="quarter" idx="11"/>
          </p:nvPr>
        </p:nvSpPr>
        <p:spPr/>
        <p:txBody>
          <a:bodyPr/>
          <a:lstStyle/>
          <a:p>
            <a:r>
              <a:rPr lang="zh-CN" altLang="en-US" smtClean="0"/>
              <a:t>日本物理学会 </a:t>
            </a:r>
            <a:r>
              <a:rPr lang="en-US" altLang="zh-CN" smtClean="0"/>
              <a:t>(18pK34-13)</a:t>
            </a:r>
            <a:endParaRPr lang="ja-JP" altLang="en-US"/>
          </a:p>
        </p:txBody>
      </p:sp>
      <p:sp>
        <p:nvSpPr>
          <p:cNvPr id="11" name="Oval 39"/>
          <p:cNvSpPr>
            <a:spLocks noChangeArrowheads="1"/>
          </p:cNvSpPr>
          <p:nvPr/>
        </p:nvSpPr>
        <p:spPr bwMode="auto">
          <a:xfrm>
            <a:off x="2987824" y="1808820"/>
            <a:ext cx="195092" cy="138136"/>
          </a:xfrm>
          <a:prstGeom prst="ellipse">
            <a:avLst/>
          </a:prstGeom>
          <a:solidFill>
            <a:srgbClr val="FFFF99"/>
          </a:solidFill>
          <a:ln w="9525">
            <a:solidFill>
              <a:schemeClr val="tx1"/>
            </a:solidFill>
            <a:round/>
            <a:headEnd/>
            <a:tailEnd/>
          </a:ln>
        </p:spPr>
        <p:txBody>
          <a:bodyPr wrap="none" anchor="ctr"/>
          <a:lstStyle/>
          <a:p>
            <a:endParaRPr lang="ja-JP" altLang="en-US">
              <a:latin typeface="Calibri" pitchFamily="34" charset="0"/>
            </a:endParaRPr>
          </a:p>
        </p:txBody>
      </p:sp>
      <p:sp>
        <p:nvSpPr>
          <p:cNvPr id="26" name="Rectangle 41"/>
          <p:cNvSpPr>
            <a:spLocks noChangeArrowheads="1"/>
          </p:cNvSpPr>
          <p:nvPr/>
        </p:nvSpPr>
        <p:spPr bwMode="auto">
          <a:xfrm>
            <a:off x="2261832" y="1304764"/>
            <a:ext cx="1620177" cy="572860"/>
          </a:xfrm>
          <a:prstGeom prst="rect">
            <a:avLst/>
          </a:prstGeom>
          <a:solidFill>
            <a:srgbClr val="00FF99"/>
          </a:solidFill>
          <a:ln w="9525">
            <a:solidFill>
              <a:schemeClr val="tx1"/>
            </a:solidFill>
            <a:miter lim="800000"/>
            <a:headEnd/>
            <a:tailEnd/>
          </a:ln>
          <a:effectLst>
            <a:outerShdw dist="35921" dir="2700000" algn="ctr" rotWithShape="0">
              <a:schemeClr val="bg2">
                <a:alpha val="50000"/>
              </a:schemeClr>
            </a:outerShdw>
          </a:effectLst>
        </p:spPr>
        <p:txBody>
          <a:bodyPr wrap="none" anchor="ctr"/>
          <a:lstStyle/>
          <a:p>
            <a:pPr algn="ctr" fontAlgn="auto">
              <a:spcBef>
                <a:spcPts val="0"/>
              </a:spcBef>
              <a:spcAft>
                <a:spcPts val="0"/>
              </a:spcAft>
              <a:defRPr/>
            </a:pPr>
            <a:r>
              <a:rPr lang="en-US" altLang="ja-JP" dirty="0" err="1" smtClean="0">
                <a:latin typeface="+mn-lt"/>
                <a:ea typeface="ＭＳ Ｐゴシック" pitchFamily="50" charset="-128"/>
              </a:rPr>
              <a:t>DaqOperator</a:t>
            </a:r>
            <a:endParaRPr lang="ja-JP" altLang="en-US" dirty="0">
              <a:latin typeface="+mn-lt"/>
              <a:ea typeface="ＭＳ Ｐゴシック" pitchFamily="50" charset="-128"/>
            </a:endParaRPr>
          </a:p>
        </p:txBody>
      </p:sp>
      <p:grpSp>
        <p:nvGrpSpPr>
          <p:cNvPr id="3" name="グループ化 26"/>
          <p:cNvGrpSpPr/>
          <p:nvPr/>
        </p:nvGrpSpPr>
        <p:grpSpPr>
          <a:xfrm>
            <a:off x="2777712" y="2348880"/>
            <a:ext cx="606156" cy="741497"/>
            <a:chOff x="611560" y="4689140"/>
            <a:chExt cx="606156" cy="741497"/>
          </a:xfrm>
        </p:grpSpPr>
        <p:sp>
          <p:nvSpPr>
            <p:cNvPr id="28" name="Oval 20"/>
            <p:cNvSpPr>
              <a:spLocks noChangeArrowheads="1"/>
            </p:cNvSpPr>
            <p:nvPr/>
          </p:nvSpPr>
          <p:spPr bwMode="auto">
            <a:xfrm>
              <a:off x="827584" y="4689140"/>
              <a:ext cx="195272" cy="138515"/>
            </a:xfrm>
            <a:prstGeom prst="ellipse">
              <a:avLst/>
            </a:prstGeom>
            <a:solidFill>
              <a:srgbClr val="FFFF99"/>
            </a:solidFill>
            <a:ln w="9525">
              <a:solidFill>
                <a:schemeClr val="tx1"/>
              </a:solidFill>
              <a:round/>
              <a:headEnd/>
              <a:tailEnd/>
            </a:ln>
          </p:spPr>
          <p:txBody>
            <a:bodyPr wrap="none" anchor="ctr"/>
            <a:lstStyle/>
            <a:p>
              <a:endParaRPr lang="ja-JP" altLang="en-US">
                <a:latin typeface="Calibri" pitchFamily="34" charset="0"/>
              </a:endParaRPr>
            </a:p>
          </p:txBody>
        </p:sp>
        <p:sp>
          <p:nvSpPr>
            <p:cNvPr id="29" name="Rectangle 21"/>
            <p:cNvSpPr>
              <a:spLocks noChangeArrowheads="1"/>
            </p:cNvSpPr>
            <p:nvPr/>
          </p:nvSpPr>
          <p:spPr bwMode="auto">
            <a:xfrm>
              <a:off x="611560" y="4761148"/>
              <a:ext cx="606156" cy="669489"/>
            </a:xfrm>
            <a:prstGeom prst="rect">
              <a:avLst/>
            </a:prstGeom>
            <a:solidFill>
              <a:srgbClr val="00FF99"/>
            </a:solidFill>
            <a:ln w="9525">
              <a:solidFill>
                <a:schemeClr val="tx1"/>
              </a:solidFill>
              <a:miter lim="800000"/>
              <a:headEnd/>
              <a:tailEnd/>
            </a:ln>
            <a:effectLst>
              <a:outerShdw dist="35921" dir="2700000" algn="ctr" rotWithShape="0">
                <a:schemeClr val="bg2">
                  <a:alpha val="50000"/>
                </a:schemeClr>
              </a:outerShdw>
            </a:effectLst>
          </p:spPr>
          <p:txBody>
            <a:bodyPr wrap="none" anchor="ctr"/>
            <a:lstStyle/>
            <a:p>
              <a:pPr fontAlgn="auto">
                <a:spcBef>
                  <a:spcPts val="0"/>
                </a:spcBef>
                <a:spcAft>
                  <a:spcPts val="0"/>
                </a:spcAft>
                <a:defRPr/>
              </a:pPr>
              <a:endParaRPr lang="ja-JP" altLang="en-US">
                <a:latin typeface="+mn-lt"/>
                <a:ea typeface="ＭＳ Ｐゴシック" pitchFamily="50" charset="-128"/>
              </a:endParaRPr>
            </a:p>
          </p:txBody>
        </p:sp>
      </p:grpSp>
      <p:cxnSp>
        <p:nvCxnSpPr>
          <p:cNvPr id="30" name="AutoShape 28"/>
          <p:cNvCxnSpPr>
            <a:cxnSpLocks noChangeShapeType="1"/>
            <a:stCxn id="11" idx="4"/>
            <a:endCxn id="28" idx="0"/>
          </p:cNvCxnSpPr>
          <p:nvPr/>
        </p:nvCxnSpPr>
        <p:spPr bwMode="auto">
          <a:xfrm>
            <a:off x="3085370" y="1946956"/>
            <a:ext cx="6002" cy="401924"/>
          </a:xfrm>
          <a:prstGeom prst="straightConnector1">
            <a:avLst/>
          </a:prstGeom>
          <a:noFill/>
          <a:ln w="38100">
            <a:solidFill>
              <a:schemeClr val="accent2"/>
            </a:solidFill>
            <a:prstDash val="sysDot"/>
            <a:round/>
            <a:headEnd/>
            <a:tailEnd/>
          </a:ln>
        </p:spPr>
      </p:cxnSp>
      <p:sp>
        <p:nvSpPr>
          <p:cNvPr id="32" name="テキスト ボックス 31"/>
          <p:cNvSpPr txBox="1"/>
          <p:nvPr/>
        </p:nvSpPr>
        <p:spPr>
          <a:xfrm>
            <a:off x="1727684" y="3068960"/>
            <a:ext cx="2725426" cy="369332"/>
          </a:xfrm>
          <a:prstGeom prst="rect">
            <a:avLst/>
          </a:prstGeom>
          <a:noFill/>
        </p:spPr>
        <p:txBody>
          <a:bodyPr wrap="none" rtlCol="0">
            <a:spAutoFit/>
          </a:bodyPr>
          <a:lstStyle/>
          <a:p>
            <a:r>
              <a:rPr lang="ja-JP" altLang="en-US" dirty="0" smtClean="0"/>
              <a:t>機器制御用コンポーネント</a:t>
            </a:r>
            <a:endParaRPr kumimoji="1" lang="ja-JP" alt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377788"/>
            <a:ext cx="8229600" cy="1143000"/>
          </a:xfrm>
        </p:spPr>
        <p:txBody>
          <a:bodyPr>
            <a:normAutofit fontScale="90000"/>
          </a:bodyPr>
          <a:lstStyle/>
          <a:p>
            <a:r>
              <a:rPr lang="ja-JP" altLang="en-US" dirty="0" smtClean="0"/>
              <a:t>状態遷移に要する時間 </a:t>
            </a:r>
            <a:r>
              <a:rPr lang="en-US" altLang="ja-JP" dirty="0" smtClean="0"/>
              <a:t/>
            </a:r>
            <a:br>
              <a:rPr lang="en-US" altLang="ja-JP" dirty="0" smtClean="0"/>
            </a:br>
            <a:r>
              <a:rPr lang="en-US" altLang="ja-JP" dirty="0" smtClean="0"/>
              <a:t>(</a:t>
            </a:r>
            <a:r>
              <a:rPr lang="ja-JP" altLang="en-US" dirty="0" smtClean="0"/>
              <a:t>複数コンポーネント、システム全体）</a:t>
            </a:r>
            <a:endParaRPr kumimoji="1" lang="ja-JP" altLang="en-US" dirty="0"/>
          </a:p>
        </p:txBody>
      </p:sp>
      <p:graphicFrame>
        <p:nvGraphicFramePr>
          <p:cNvPr id="8" name="表 7"/>
          <p:cNvGraphicFramePr>
            <a:graphicFrameLocks noGrp="1"/>
          </p:cNvGraphicFramePr>
          <p:nvPr/>
        </p:nvGraphicFramePr>
        <p:xfrm>
          <a:off x="2784534" y="2516175"/>
          <a:ext cx="6096000" cy="1403512"/>
        </p:xfrm>
        <a:graphic>
          <a:graphicData uri="http://schemas.openxmlformats.org/drawingml/2006/table">
            <a:tbl>
              <a:tblPr firstRow="1" bandRow="1">
                <a:tableStyleId>{5C22544A-7EE6-4342-B048-85BDC9FD1C3A}</a:tableStyleId>
              </a:tblPr>
              <a:tblGrid>
                <a:gridCol w="3048000"/>
                <a:gridCol w="3048000"/>
              </a:tblGrid>
              <a:tr h="650156">
                <a:tc>
                  <a:txBody>
                    <a:bodyPr/>
                    <a:lstStyle/>
                    <a:p>
                      <a:r>
                        <a:rPr lang="ja-JP" altLang="en-US" dirty="0" smtClean="0"/>
                        <a:t>機器制御用コンポーネント数</a:t>
                      </a:r>
                      <a:endParaRPr lang="ja-JP" altLang="en-US" dirty="0"/>
                    </a:p>
                  </a:txBody>
                  <a:tcPr/>
                </a:tc>
                <a:tc>
                  <a:txBody>
                    <a:bodyPr/>
                    <a:lstStyle/>
                    <a:p>
                      <a:r>
                        <a:rPr lang="en-US" altLang="ja-JP" dirty="0" smtClean="0"/>
                        <a:t>Configured </a:t>
                      </a:r>
                      <a:r>
                        <a:rPr lang="ja-JP" altLang="en-US" dirty="0" smtClean="0"/>
                        <a:t>→ </a:t>
                      </a:r>
                      <a:r>
                        <a:rPr lang="en-US" altLang="ja-JP" dirty="0" smtClean="0"/>
                        <a:t>Changed</a:t>
                      </a:r>
                    </a:p>
                    <a:p>
                      <a:r>
                        <a:rPr lang="en-US" altLang="ja-JP" dirty="0" smtClean="0"/>
                        <a:t>Changed</a:t>
                      </a:r>
                      <a:r>
                        <a:rPr lang="en-US" altLang="ja-JP" baseline="0" dirty="0" smtClean="0"/>
                        <a:t> </a:t>
                      </a:r>
                      <a:r>
                        <a:rPr lang="ja-JP" altLang="en-US" baseline="0" dirty="0" smtClean="0"/>
                        <a:t>→ </a:t>
                      </a:r>
                      <a:r>
                        <a:rPr lang="en-US" altLang="ja-JP" baseline="0" dirty="0" smtClean="0"/>
                        <a:t>Configured</a:t>
                      </a:r>
                      <a:endParaRPr lang="ja-JP" altLang="en-US" dirty="0"/>
                    </a:p>
                  </a:txBody>
                  <a:tcPr/>
                </a:tc>
              </a:tr>
              <a:tr h="376678">
                <a:tc>
                  <a:txBody>
                    <a:bodyPr/>
                    <a:lstStyle/>
                    <a:p>
                      <a:r>
                        <a:rPr lang="en-US" altLang="ja-JP" dirty="0" smtClean="0"/>
                        <a:t>2</a:t>
                      </a:r>
                      <a:endParaRPr lang="ja-JP" altLang="en-US" dirty="0"/>
                    </a:p>
                  </a:txBody>
                  <a:tcPr/>
                </a:tc>
                <a:tc>
                  <a:txBody>
                    <a:bodyPr/>
                    <a:lstStyle/>
                    <a:p>
                      <a:r>
                        <a:rPr lang="en-US" altLang="ja-JP" dirty="0" smtClean="0"/>
                        <a:t>4</a:t>
                      </a:r>
                      <a:r>
                        <a:rPr lang="ja-JP" altLang="en-US" dirty="0" smtClean="0"/>
                        <a:t>ミリ秒</a:t>
                      </a:r>
                      <a:endParaRPr lang="ja-JP" altLang="en-US" dirty="0"/>
                    </a:p>
                  </a:txBody>
                  <a:tcPr/>
                </a:tc>
              </a:tr>
              <a:tr h="376678">
                <a:tc>
                  <a:txBody>
                    <a:bodyPr/>
                    <a:lstStyle/>
                    <a:p>
                      <a:r>
                        <a:rPr lang="en-US" altLang="ja-JP" dirty="0" smtClean="0"/>
                        <a:t>4</a:t>
                      </a:r>
                      <a:endParaRPr lang="ja-JP" altLang="en-US" dirty="0"/>
                    </a:p>
                  </a:txBody>
                  <a:tcPr/>
                </a:tc>
                <a:tc>
                  <a:txBody>
                    <a:bodyPr/>
                    <a:lstStyle/>
                    <a:p>
                      <a:r>
                        <a:rPr lang="en-US" altLang="ja-JP" dirty="0" smtClean="0"/>
                        <a:t>17</a:t>
                      </a:r>
                      <a:r>
                        <a:rPr lang="ja-JP" altLang="en-US" dirty="0" smtClean="0"/>
                        <a:t>ミリ秒</a:t>
                      </a:r>
                      <a:endParaRPr lang="ja-JP" altLang="en-US" dirty="0"/>
                    </a:p>
                  </a:txBody>
                  <a:tcPr/>
                </a:tc>
              </a:tr>
            </a:tbl>
          </a:graphicData>
        </a:graphic>
      </p:graphicFrame>
      <p:sp>
        <p:nvSpPr>
          <p:cNvPr id="7" name="日付プレースホルダ 6"/>
          <p:cNvSpPr>
            <a:spLocks noGrp="1"/>
          </p:cNvSpPr>
          <p:nvPr>
            <p:ph type="dt" sz="half" idx="10"/>
          </p:nvPr>
        </p:nvSpPr>
        <p:spPr/>
        <p:txBody>
          <a:bodyPr/>
          <a:lstStyle/>
          <a:p>
            <a:r>
              <a:rPr kumimoji="1" lang="en-US" altLang="ja-JP" smtClean="0"/>
              <a:t>2017-03-18</a:t>
            </a:r>
            <a:endParaRPr kumimoji="1" lang="ja-JP" altLang="en-US"/>
          </a:p>
        </p:txBody>
      </p:sp>
      <p:sp>
        <p:nvSpPr>
          <p:cNvPr id="9" name="スライド番号プレースホルダ 8"/>
          <p:cNvSpPr>
            <a:spLocks noGrp="1"/>
          </p:cNvSpPr>
          <p:nvPr>
            <p:ph type="sldNum" sz="quarter" idx="12"/>
          </p:nvPr>
        </p:nvSpPr>
        <p:spPr/>
        <p:txBody>
          <a:bodyPr/>
          <a:lstStyle/>
          <a:p>
            <a:fld id="{4CD9130D-EDCA-437A-B35F-B1567E0F2556}" type="slidenum">
              <a:rPr kumimoji="1" lang="ja-JP" altLang="en-US" smtClean="0"/>
              <a:pPr/>
              <a:t>16</a:t>
            </a:fld>
            <a:endParaRPr kumimoji="1" lang="ja-JP" altLang="en-US"/>
          </a:p>
        </p:txBody>
      </p:sp>
      <p:sp>
        <p:nvSpPr>
          <p:cNvPr id="10" name="フッター プレースホルダ 9"/>
          <p:cNvSpPr>
            <a:spLocks noGrp="1"/>
          </p:cNvSpPr>
          <p:nvPr>
            <p:ph type="ftr" sz="quarter" idx="11"/>
          </p:nvPr>
        </p:nvSpPr>
        <p:spPr/>
        <p:txBody>
          <a:bodyPr/>
          <a:lstStyle/>
          <a:p>
            <a:r>
              <a:rPr lang="zh-CN" altLang="en-US" smtClean="0"/>
              <a:t>日本物理学会 </a:t>
            </a:r>
            <a:r>
              <a:rPr lang="en-US" altLang="zh-CN" smtClean="0"/>
              <a:t>(18pK34-13)</a:t>
            </a:r>
            <a:endParaRPr lang="ja-JP" altLang="en-US"/>
          </a:p>
        </p:txBody>
      </p:sp>
      <p:pic>
        <p:nvPicPr>
          <p:cNvPr id="46" name="図 45" descr="2c.png"/>
          <p:cNvPicPr>
            <a:picLocks noChangeAspect="1"/>
          </p:cNvPicPr>
          <p:nvPr/>
        </p:nvPicPr>
        <p:blipFill>
          <a:blip r:embed="rId2"/>
          <a:stretch>
            <a:fillRect/>
          </a:stretch>
        </p:blipFill>
        <p:spPr>
          <a:xfrm>
            <a:off x="482544" y="1822428"/>
            <a:ext cx="1925939" cy="1570059"/>
          </a:xfrm>
          <a:prstGeom prst="rect">
            <a:avLst/>
          </a:prstGeom>
        </p:spPr>
      </p:pic>
      <p:pic>
        <p:nvPicPr>
          <p:cNvPr id="47" name="図 46" descr="4c.png"/>
          <p:cNvPicPr>
            <a:picLocks noChangeAspect="1"/>
          </p:cNvPicPr>
          <p:nvPr/>
        </p:nvPicPr>
        <p:blipFill>
          <a:blip r:embed="rId3"/>
          <a:stretch>
            <a:fillRect/>
          </a:stretch>
        </p:blipFill>
        <p:spPr>
          <a:xfrm>
            <a:off x="80901" y="3460966"/>
            <a:ext cx="2692941" cy="1538093"/>
          </a:xfrm>
          <a:prstGeom prst="rect">
            <a:avLst/>
          </a:prstGeom>
        </p:spPr>
      </p:pic>
      <p:graphicFrame>
        <p:nvGraphicFramePr>
          <p:cNvPr id="50" name="表 49"/>
          <p:cNvGraphicFramePr>
            <a:graphicFrameLocks noGrp="1"/>
          </p:cNvGraphicFramePr>
          <p:nvPr/>
        </p:nvGraphicFramePr>
        <p:xfrm>
          <a:off x="2782863" y="5072085"/>
          <a:ext cx="6096000" cy="1112520"/>
        </p:xfrm>
        <a:graphic>
          <a:graphicData uri="http://schemas.openxmlformats.org/drawingml/2006/table">
            <a:tbl>
              <a:tblPr firstRow="1" bandRow="1">
                <a:tableStyleId>{5C22544A-7EE6-4342-B048-85BDC9FD1C3A}</a:tableStyleId>
              </a:tblPr>
              <a:tblGrid>
                <a:gridCol w="3048000"/>
                <a:gridCol w="3048000"/>
              </a:tblGrid>
              <a:tr h="370840">
                <a:tc>
                  <a:txBody>
                    <a:bodyPr/>
                    <a:lstStyle/>
                    <a:p>
                      <a:r>
                        <a:rPr kumimoji="1" lang="en-US" altLang="ja-JP" dirty="0" smtClean="0"/>
                        <a:t>CPU</a:t>
                      </a:r>
                      <a:endParaRPr kumimoji="1" lang="ja-JP" altLang="en-US" dirty="0"/>
                    </a:p>
                  </a:txBody>
                  <a:tcPr/>
                </a:tc>
                <a:tc>
                  <a:txBody>
                    <a:bodyPr/>
                    <a:lstStyle/>
                    <a:p>
                      <a:r>
                        <a:rPr kumimoji="1" lang="en-US" altLang="ja-JP" dirty="0" smtClean="0"/>
                        <a:t>Configured()</a:t>
                      </a:r>
                      <a:r>
                        <a:rPr kumimoji="1" lang="ja-JP" altLang="en-US" dirty="0" smtClean="0"/>
                        <a:t>→</a:t>
                      </a:r>
                      <a:r>
                        <a:rPr kumimoji="1" lang="en-US" altLang="ja-JP" dirty="0" smtClean="0"/>
                        <a:t>Changed()</a:t>
                      </a:r>
                      <a:endParaRPr kumimoji="1" lang="ja-JP" altLang="en-US" dirty="0"/>
                    </a:p>
                  </a:txBody>
                  <a:tcPr/>
                </a:tc>
              </a:tr>
              <a:tr h="370840">
                <a:tc>
                  <a:txBody>
                    <a:bodyPr/>
                    <a:lstStyle/>
                    <a:p>
                      <a:r>
                        <a:rPr kumimoji="1" lang="en-US" altLang="ja-JP" dirty="0" smtClean="0"/>
                        <a:t>Intel Core i7-6800K</a:t>
                      </a:r>
                      <a:r>
                        <a:rPr kumimoji="1" lang="en-US" altLang="ja-JP" baseline="0" dirty="0" smtClean="0"/>
                        <a:t> 3.40 GHz</a:t>
                      </a:r>
                      <a:endParaRPr kumimoji="1" lang="ja-JP" altLang="en-US" dirty="0"/>
                    </a:p>
                  </a:txBody>
                  <a:tcPr/>
                </a:tc>
                <a:tc>
                  <a:txBody>
                    <a:bodyPr/>
                    <a:lstStyle/>
                    <a:p>
                      <a:r>
                        <a:rPr kumimoji="1" lang="en-US" altLang="ja-JP" dirty="0" smtClean="0"/>
                        <a:t>28 </a:t>
                      </a:r>
                      <a:r>
                        <a:rPr kumimoji="1" lang="ja-JP" altLang="en-US" dirty="0" smtClean="0"/>
                        <a:t>マイクロ秒</a:t>
                      </a:r>
                      <a:endParaRPr kumimoji="1" lang="ja-JP" altLang="en-US" dirty="0"/>
                    </a:p>
                  </a:txBody>
                  <a:tcPr/>
                </a:tc>
              </a:tr>
              <a:tr h="370840">
                <a:tc>
                  <a:txBody>
                    <a:bodyPr/>
                    <a:lstStyle/>
                    <a:p>
                      <a:r>
                        <a:rPr kumimoji="1" lang="en-US" altLang="ja-JP" dirty="0" smtClean="0"/>
                        <a:t>Intel Xeon</a:t>
                      </a:r>
                      <a:r>
                        <a:rPr kumimoji="1" lang="en-US" altLang="ja-JP" baseline="0" dirty="0" smtClean="0"/>
                        <a:t> D-1540   2.00 GHz</a:t>
                      </a:r>
                      <a:endParaRPr kumimoji="1" lang="ja-JP" altLang="en-US" dirty="0"/>
                    </a:p>
                  </a:txBody>
                  <a:tcPr/>
                </a:tc>
                <a:tc>
                  <a:txBody>
                    <a:bodyPr/>
                    <a:lstStyle/>
                    <a:p>
                      <a:r>
                        <a:rPr kumimoji="1" lang="en-US" altLang="ja-JP" dirty="0" smtClean="0"/>
                        <a:t>49</a:t>
                      </a:r>
                      <a:r>
                        <a:rPr kumimoji="1" lang="ja-JP" altLang="en-US" baseline="0" dirty="0" smtClean="0"/>
                        <a:t> マイクロ秒</a:t>
                      </a:r>
                      <a:endParaRPr kumimoji="1" lang="ja-JP" altLang="en-US" dirty="0"/>
                    </a:p>
                  </a:txBody>
                  <a:tcPr/>
                </a:tc>
              </a:tr>
            </a:tbl>
          </a:graphicData>
        </a:graphic>
      </p:graphicFrame>
      <p:sp>
        <p:nvSpPr>
          <p:cNvPr id="51" name="テキスト ボックス 50"/>
          <p:cNvSpPr txBox="1"/>
          <p:nvPr/>
        </p:nvSpPr>
        <p:spPr>
          <a:xfrm>
            <a:off x="2782863" y="4670442"/>
            <a:ext cx="5113900" cy="369332"/>
          </a:xfrm>
          <a:prstGeom prst="rect">
            <a:avLst/>
          </a:prstGeom>
          <a:noFill/>
        </p:spPr>
        <p:txBody>
          <a:bodyPr wrap="none" rtlCol="0">
            <a:spAutoFit/>
          </a:bodyPr>
          <a:lstStyle/>
          <a:p>
            <a:r>
              <a:rPr kumimoji="1" lang="en-US" altLang="ja-JP" dirty="0" smtClean="0"/>
              <a:t>1</a:t>
            </a:r>
            <a:r>
              <a:rPr kumimoji="1" lang="ja-JP" altLang="en-US" dirty="0" smtClean="0"/>
              <a:t>コンポーネント内部での遷移に要する時間（前掲）</a:t>
            </a:r>
            <a:endParaRPr kumimoji="1" lang="ja-JP" alt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データ転送速度 </a:t>
            </a:r>
            <a:r>
              <a:rPr kumimoji="1" lang="en-US" altLang="ja-JP" dirty="0" smtClean="0"/>
              <a:t>(10GbE)</a:t>
            </a:r>
            <a:endParaRPr kumimoji="1" lang="ja-JP" altLang="en-US" dirty="0"/>
          </a:p>
        </p:txBody>
      </p:sp>
      <p:pic>
        <p:nvPicPr>
          <p:cNvPr id="4" name="コンテンツ プレースホルダ 3" descr="10gbe.2017-03-14-2.png"/>
          <p:cNvPicPr>
            <a:picLocks noGrp="1" noChangeAspect="1"/>
          </p:cNvPicPr>
          <p:nvPr>
            <p:ph idx="1"/>
          </p:nvPr>
        </p:nvPicPr>
        <p:blipFill>
          <a:blip r:embed="rId2" cstate="print"/>
          <a:stretch>
            <a:fillRect/>
          </a:stretch>
        </p:blipFill>
        <p:spPr>
          <a:xfrm>
            <a:off x="1345695" y="1196752"/>
            <a:ext cx="6034617" cy="4525963"/>
          </a:xfrm>
        </p:spPr>
      </p:pic>
      <p:grpSp>
        <p:nvGrpSpPr>
          <p:cNvPr id="3" name="グループ化 9"/>
          <p:cNvGrpSpPr/>
          <p:nvPr/>
        </p:nvGrpSpPr>
        <p:grpSpPr>
          <a:xfrm>
            <a:off x="2627784" y="5661248"/>
            <a:ext cx="3672408" cy="693368"/>
            <a:chOff x="2735796" y="5903984"/>
            <a:chExt cx="3672408" cy="693368"/>
          </a:xfrm>
        </p:grpSpPr>
        <p:sp>
          <p:nvSpPr>
            <p:cNvPr id="6" name="円/楕円 5"/>
            <p:cNvSpPr/>
            <p:nvPr/>
          </p:nvSpPr>
          <p:spPr>
            <a:xfrm>
              <a:off x="2735796" y="5913276"/>
              <a:ext cx="1296144" cy="68407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smtClean="0"/>
                <a:t>Source</a:t>
              </a:r>
              <a:endParaRPr kumimoji="1" lang="ja-JP" altLang="en-US" dirty="0"/>
            </a:p>
          </p:txBody>
        </p:sp>
        <p:sp>
          <p:nvSpPr>
            <p:cNvPr id="7" name="円/楕円 6"/>
            <p:cNvSpPr/>
            <p:nvPr/>
          </p:nvSpPr>
          <p:spPr>
            <a:xfrm>
              <a:off x="5112060" y="5913276"/>
              <a:ext cx="1296144" cy="68407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smtClean="0"/>
                <a:t>Sink</a:t>
              </a:r>
              <a:endParaRPr kumimoji="1" lang="ja-JP" altLang="en-US" dirty="0"/>
            </a:p>
          </p:txBody>
        </p:sp>
        <p:cxnSp>
          <p:nvCxnSpPr>
            <p:cNvPr id="8" name="直線コネクタ 7"/>
            <p:cNvCxnSpPr>
              <a:stCxn id="6" idx="6"/>
              <a:endCxn id="7" idx="2"/>
            </p:cNvCxnSpPr>
            <p:nvPr/>
          </p:nvCxnSpPr>
          <p:spPr>
            <a:xfrm>
              <a:off x="4031940" y="6255314"/>
              <a:ext cx="1080120" cy="0"/>
            </a:xfrm>
            <a:prstGeom prst="line">
              <a:avLst/>
            </a:prstGeom>
          </p:spPr>
          <p:style>
            <a:lnRef idx="1">
              <a:schemeClr val="accent1"/>
            </a:lnRef>
            <a:fillRef idx="0">
              <a:schemeClr val="accent1"/>
            </a:fillRef>
            <a:effectRef idx="0">
              <a:schemeClr val="accent1"/>
            </a:effectRef>
            <a:fontRef idx="minor">
              <a:schemeClr val="tx1"/>
            </a:fontRef>
          </p:style>
        </p:cxnSp>
        <p:sp>
          <p:nvSpPr>
            <p:cNvPr id="9" name="テキスト ボックス 8"/>
            <p:cNvSpPr txBox="1"/>
            <p:nvPr/>
          </p:nvSpPr>
          <p:spPr>
            <a:xfrm>
              <a:off x="4175956" y="5903984"/>
              <a:ext cx="798617" cy="369332"/>
            </a:xfrm>
            <a:prstGeom prst="rect">
              <a:avLst/>
            </a:prstGeom>
            <a:noFill/>
          </p:spPr>
          <p:txBody>
            <a:bodyPr wrap="none" rtlCol="0">
              <a:spAutoFit/>
            </a:bodyPr>
            <a:lstStyle/>
            <a:p>
              <a:r>
                <a:rPr kumimoji="1" lang="en-US" altLang="ja-JP" dirty="0" smtClean="0"/>
                <a:t>10GbE</a:t>
              </a:r>
              <a:endParaRPr kumimoji="1" lang="ja-JP" altLang="en-US" dirty="0"/>
            </a:p>
          </p:txBody>
        </p:sp>
      </p:grpSp>
      <p:sp>
        <p:nvSpPr>
          <p:cNvPr id="10" name="日付プレースホルダ 9"/>
          <p:cNvSpPr>
            <a:spLocks noGrp="1"/>
          </p:cNvSpPr>
          <p:nvPr>
            <p:ph type="dt" sz="half" idx="10"/>
          </p:nvPr>
        </p:nvSpPr>
        <p:spPr/>
        <p:txBody>
          <a:bodyPr/>
          <a:lstStyle/>
          <a:p>
            <a:r>
              <a:rPr kumimoji="1" lang="en-US" altLang="ja-JP" smtClean="0"/>
              <a:t>2017-03-18</a:t>
            </a:r>
            <a:endParaRPr kumimoji="1" lang="ja-JP" altLang="en-US"/>
          </a:p>
        </p:txBody>
      </p:sp>
      <p:sp>
        <p:nvSpPr>
          <p:cNvPr id="11" name="スライド番号プレースホルダ 10"/>
          <p:cNvSpPr>
            <a:spLocks noGrp="1"/>
          </p:cNvSpPr>
          <p:nvPr>
            <p:ph type="sldNum" sz="quarter" idx="12"/>
          </p:nvPr>
        </p:nvSpPr>
        <p:spPr/>
        <p:txBody>
          <a:bodyPr/>
          <a:lstStyle/>
          <a:p>
            <a:fld id="{4CD9130D-EDCA-437A-B35F-B1567E0F2556}" type="slidenum">
              <a:rPr kumimoji="1" lang="ja-JP" altLang="en-US" smtClean="0"/>
              <a:pPr/>
              <a:t>17</a:t>
            </a:fld>
            <a:endParaRPr kumimoji="1" lang="ja-JP" altLang="en-US"/>
          </a:p>
        </p:txBody>
      </p:sp>
      <p:sp>
        <p:nvSpPr>
          <p:cNvPr id="12" name="フッター プレースホルダ 11"/>
          <p:cNvSpPr>
            <a:spLocks noGrp="1"/>
          </p:cNvSpPr>
          <p:nvPr>
            <p:ph type="ftr" sz="quarter" idx="11"/>
          </p:nvPr>
        </p:nvSpPr>
        <p:spPr/>
        <p:txBody>
          <a:bodyPr/>
          <a:lstStyle/>
          <a:p>
            <a:r>
              <a:rPr lang="zh-CN" altLang="en-US" smtClean="0"/>
              <a:t>日本物理学会 </a:t>
            </a:r>
            <a:r>
              <a:rPr lang="en-US" altLang="zh-CN" smtClean="0"/>
              <a:t>(18pK34-13)</a:t>
            </a:r>
            <a:endParaRPr lang="ja-JP" alt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今後の予定、サマリー</a:t>
            </a:r>
            <a:endParaRPr kumimoji="1" lang="ja-JP" altLang="en-US" dirty="0"/>
          </a:p>
        </p:txBody>
      </p:sp>
      <p:sp>
        <p:nvSpPr>
          <p:cNvPr id="3" name="コンテンツ プレースホルダ 2"/>
          <p:cNvSpPr>
            <a:spLocks noGrp="1"/>
          </p:cNvSpPr>
          <p:nvPr>
            <p:ph idx="1"/>
          </p:nvPr>
        </p:nvSpPr>
        <p:spPr/>
        <p:txBody>
          <a:bodyPr>
            <a:normAutofit/>
          </a:bodyPr>
          <a:lstStyle/>
          <a:p>
            <a:r>
              <a:rPr kumimoji="1" lang="ja-JP" altLang="en-US" dirty="0" smtClean="0"/>
              <a:t>次期リリース時（</a:t>
            </a:r>
            <a:r>
              <a:rPr kumimoji="1" lang="en-US" altLang="ja-JP" dirty="0" smtClean="0"/>
              <a:t>2017</a:t>
            </a:r>
            <a:r>
              <a:rPr kumimoji="1" lang="ja-JP" altLang="en-US" dirty="0" smtClean="0"/>
              <a:t>年</a:t>
            </a:r>
            <a:r>
              <a:rPr lang="en-US" altLang="ja-JP" dirty="0" smtClean="0"/>
              <a:t>6</a:t>
            </a:r>
            <a:r>
              <a:rPr kumimoji="1" lang="ja-JP" altLang="en-US" dirty="0" smtClean="0"/>
              <a:t>月</a:t>
            </a:r>
            <a:r>
              <a:rPr kumimoji="1" lang="en-US" altLang="ja-JP" dirty="0" smtClean="0"/>
              <a:t>)</a:t>
            </a:r>
            <a:r>
              <a:rPr kumimoji="1" lang="ja-JP" altLang="en-US" dirty="0" smtClean="0"/>
              <a:t>に追加を予定</a:t>
            </a:r>
            <a:endParaRPr kumimoji="1" lang="en-US" altLang="ja-JP" dirty="0" smtClean="0"/>
          </a:p>
          <a:p>
            <a:endParaRPr lang="en-US" altLang="ja-JP" dirty="0" smtClean="0"/>
          </a:p>
          <a:p>
            <a:r>
              <a:rPr kumimoji="1" lang="en-US" altLang="ja-JP" dirty="0" smtClean="0"/>
              <a:t>DAQ-Middleware</a:t>
            </a:r>
            <a:r>
              <a:rPr kumimoji="1" lang="ja-JP" altLang="en-US" dirty="0" smtClean="0"/>
              <a:t>の</a:t>
            </a:r>
            <a:r>
              <a:rPr lang="ja-JP" altLang="en-US" dirty="0" smtClean="0"/>
              <a:t>概要</a:t>
            </a:r>
            <a:endParaRPr lang="en-US" altLang="ja-JP" dirty="0" smtClean="0"/>
          </a:p>
          <a:p>
            <a:r>
              <a:rPr lang="ja-JP" altLang="en-US" dirty="0" smtClean="0"/>
              <a:t>適用事例</a:t>
            </a:r>
            <a:endParaRPr lang="en-US" altLang="ja-JP" dirty="0" smtClean="0"/>
          </a:p>
          <a:p>
            <a:r>
              <a:rPr lang="ja-JP" altLang="en-US" dirty="0" smtClean="0"/>
              <a:t>機器制御機能の状態遷移に要する時間測定</a:t>
            </a:r>
            <a:endParaRPr lang="en-US" altLang="ja-JP" dirty="0" smtClean="0"/>
          </a:p>
          <a:p>
            <a:pPr>
              <a:buNone/>
            </a:pPr>
            <a:endParaRPr lang="en-US" altLang="ja-JP" dirty="0" smtClean="0"/>
          </a:p>
          <a:p>
            <a:pPr>
              <a:buNone/>
            </a:pPr>
            <a:r>
              <a:rPr lang="en-US" altLang="ja-JP" dirty="0" smtClean="0"/>
              <a:t>URL: http://daqmw.kek.jp/</a:t>
            </a:r>
          </a:p>
          <a:p>
            <a:endParaRPr lang="en-US" altLang="ja-JP" dirty="0" smtClean="0"/>
          </a:p>
          <a:p>
            <a:endParaRPr kumimoji="1" lang="ja-JP" altLang="en-US" dirty="0"/>
          </a:p>
        </p:txBody>
      </p:sp>
      <p:sp>
        <p:nvSpPr>
          <p:cNvPr id="7" name="スライド番号プレースホルダ 6"/>
          <p:cNvSpPr>
            <a:spLocks noGrp="1"/>
          </p:cNvSpPr>
          <p:nvPr>
            <p:ph type="sldNum" sz="quarter" idx="12"/>
          </p:nvPr>
        </p:nvSpPr>
        <p:spPr/>
        <p:txBody>
          <a:bodyPr/>
          <a:lstStyle/>
          <a:p>
            <a:fld id="{4CD9130D-EDCA-437A-B35F-B1567E0F2556}" type="slidenum">
              <a:rPr kumimoji="1" lang="ja-JP" altLang="en-US" smtClean="0"/>
              <a:pPr/>
              <a:t>18</a:t>
            </a:fld>
            <a:endParaRPr kumimoji="1" lang="ja-JP" altLang="en-US"/>
          </a:p>
        </p:txBody>
      </p:sp>
      <p:sp>
        <p:nvSpPr>
          <p:cNvPr id="8" name="日付プレースホルダ 7"/>
          <p:cNvSpPr>
            <a:spLocks noGrp="1"/>
          </p:cNvSpPr>
          <p:nvPr>
            <p:ph type="dt" sz="half" idx="10"/>
          </p:nvPr>
        </p:nvSpPr>
        <p:spPr/>
        <p:txBody>
          <a:bodyPr/>
          <a:lstStyle/>
          <a:p>
            <a:r>
              <a:rPr kumimoji="1" lang="en-US" altLang="ja-JP" smtClean="0"/>
              <a:t>2017-03-18</a:t>
            </a:r>
            <a:endParaRPr kumimoji="1" lang="ja-JP" altLang="en-US"/>
          </a:p>
        </p:txBody>
      </p:sp>
      <p:sp>
        <p:nvSpPr>
          <p:cNvPr id="9" name="フッター プレースホルダ 8"/>
          <p:cNvSpPr>
            <a:spLocks noGrp="1"/>
          </p:cNvSpPr>
          <p:nvPr>
            <p:ph type="ftr" sz="quarter" idx="11"/>
          </p:nvPr>
        </p:nvSpPr>
        <p:spPr/>
        <p:txBody>
          <a:bodyPr/>
          <a:lstStyle/>
          <a:p>
            <a:r>
              <a:rPr kumimoji="1" lang="zh-CN" altLang="en-US" smtClean="0"/>
              <a:t>日本物理学会 </a:t>
            </a:r>
            <a:r>
              <a:rPr kumimoji="1" lang="en-US" altLang="zh-CN" smtClean="0"/>
              <a:t>(18pK34-13)</a:t>
            </a:r>
            <a:endParaRPr kumimoji="1" lang="ja-JP" alt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もくじ</a:t>
            </a:r>
            <a:endParaRPr kumimoji="1" lang="ja-JP" altLang="en-US" dirty="0"/>
          </a:p>
        </p:txBody>
      </p:sp>
      <p:sp>
        <p:nvSpPr>
          <p:cNvPr id="3" name="コンテンツ プレースホルダ 2"/>
          <p:cNvSpPr>
            <a:spLocks noGrp="1"/>
          </p:cNvSpPr>
          <p:nvPr>
            <p:ph idx="1"/>
          </p:nvPr>
        </p:nvSpPr>
        <p:spPr/>
        <p:txBody>
          <a:bodyPr/>
          <a:lstStyle/>
          <a:p>
            <a:r>
              <a:rPr kumimoji="1" lang="en-US" altLang="ja-JP" dirty="0" smtClean="0"/>
              <a:t>DAQ-Middleware</a:t>
            </a:r>
            <a:r>
              <a:rPr kumimoji="1" lang="ja-JP" altLang="en-US" dirty="0" smtClean="0"/>
              <a:t>の</a:t>
            </a:r>
            <a:r>
              <a:rPr lang="ja-JP" altLang="en-US" dirty="0" smtClean="0"/>
              <a:t>概要</a:t>
            </a:r>
            <a:endParaRPr kumimoji="1" lang="en-US" altLang="ja-JP" dirty="0" smtClean="0"/>
          </a:p>
          <a:p>
            <a:r>
              <a:rPr lang="ja-JP" altLang="en-US" dirty="0" smtClean="0"/>
              <a:t>適用事例</a:t>
            </a:r>
            <a:endParaRPr lang="en-US" altLang="ja-JP" dirty="0" smtClean="0"/>
          </a:p>
          <a:p>
            <a:r>
              <a:rPr lang="ja-JP" altLang="en-US" dirty="0" smtClean="0"/>
              <a:t>機器制御 状態遷移にかかる時間の計測</a:t>
            </a:r>
            <a:endParaRPr lang="en-US" altLang="ja-JP" dirty="0" smtClean="0"/>
          </a:p>
          <a:p>
            <a:endParaRPr lang="en-US" altLang="ja-JP" dirty="0" smtClean="0"/>
          </a:p>
          <a:p>
            <a:endParaRPr kumimoji="1" lang="ja-JP" altLang="en-US" dirty="0"/>
          </a:p>
        </p:txBody>
      </p:sp>
      <p:sp>
        <p:nvSpPr>
          <p:cNvPr id="7" name="スライド番号プレースホルダ 6"/>
          <p:cNvSpPr>
            <a:spLocks noGrp="1"/>
          </p:cNvSpPr>
          <p:nvPr>
            <p:ph type="sldNum" sz="quarter" idx="12"/>
          </p:nvPr>
        </p:nvSpPr>
        <p:spPr/>
        <p:txBody>
          <a:bodyPr/>
          <a:lstStyle/>
          <a:p>
            <a:fld id="{4CD9130D-EDCA-437A-B35F-B1567E0F2556}" type="slidenum">
              <a:rPr kumimoji="1" lang="ja-JP" altLang="en-US" smtClean="0"/>
              <a:pPr/>
              <a:t>2</a:t>
            </a:fld>
            <a:endParaRPr kumimoji="1" lang="ja-JP" altLang="en-US"/>
          </a:p>
        </p:txBody>
      </p:sp>
      <p:sp>
        <p:nvSpPr>
          <p:cNvPr id="8" name="日付プレースホルダ 7"/>
          <p:cNvSpPr>
            <a:spLocks noGrp="1"/>
          </p:cNvSpPr>
          <p:nvPr>
            <p:ph type="dt" sz="half" idx="10"/>
          </p:nvPr>
        </p:nvSpPr>
        <p:spPr/>
        <p:txBody>
          <a:bodyPr/>
          <a:lstStyle/>
          <a:p>
            <a:r>
              <a:rPr kumimoji="1" lang="en-US" altLang="ja-JP" smtClean="0"/>
              <a:t>2017-03-18</a:t>
            </a:r>
            <a:endParaRPr kumimoji="1" lang="ja-JP" altLang="en-US"/>
          </a:p>
        </p:txBody>
      </p:sp>
      <p:sp>
        <p:nvSpPr>
          <p:cNvPr id="9" name="フッター プレースホルダ 8"/>
          <p:cNvSpPr>
            <a:spLocks noGrp="1"/>
          </p:cNvSpPr>
          <p:nvPr>
            <p:ph type="ftr" sz="quarter" idx="11"/>
          </p:nvPr>
        </p:nvSpPr>
        <p:spPr/>
        <p:txBody>
          <a:bodyPr/>
          <a:lstStyle/>
          <a:p>
            <a:r>
              <a:rPr kumimoji="1" lang="zh-CN" altLang="en-US" smtClean="0"/>
              <a:t>日本物理学会 </a:t>
            </a:r>
            <a:r>
              <a:rPr kumimoji="1" lang="en-US" altLang="zh-CN" smtClean="0"/>
              <a:t>(18pK34-13)</a:t>
            </a:r>
            <a:endParaRPr kumimoji="1" lang="ja-JP" alt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タイトル 1"/>
          <p:cNvSpPr>
            <a:spLocks noGrp="1"/>
          </p:cNvSpPr>
          <p:nvPr>
            <p:ph type="title"/>
          </p:nvPr>
        </p:nvSpPr>
        <p:spPr>
          <a:xfrm>
            <a:off x="457200" y="182563"/>
            <a:ext cx="8229600" cy="1100137"/>
          </a:xfrm>
        </p:spPr>
        <p:txBody>
          <a:bodyPr/>
          <a:lstStyle/>
          <a:p>
            <a:r>
              <a:rPr lang="en-US" altLang="ja-JP" sz="4800" dirty="0" smtClean="0"/>
              <a:t>DAQ-Middleware</a:t>
            </a:r>
            <a:r>
              <a:rPr lang="ja-JP" altLang="en-US" sz="4800" dirty="0" smtClean="0"/>
              <a:t>とは</a:t>
            </a:r>
          </a:p>
        </p:txBody>
      </p:sp>
      <p:sp>
        <p:nvSpPr>
          <p:cNvPr id="17411" name="コンテンツ プレースホルダ 20"/>
          <p:cNvSpPr>
            <a:spLocks noGrp="1"/>
          </p:cNvSpPr>
          <p:nvPr>
            <p:ph idx="1"/>
          </p:nvPr>
        </p:nvSpPr>
        <p:spPr>
          <a:xfrm>
            <a:off x="226953" y="1457298"/>
            <a:ext cx="8763120" cy="4762500"/>
          </a:xfrm>
        </p:spPr>
        <p:txBody>
          <a:bodyPr>
            <a:normAutofit fontScale="92500" lnSpcReduction="10000"/>
          </a:bodyPr>
          <a:lstStyle/>
          <a:p>
            <a:r>
              <a:rPr lang="ja-JP" altLang="en-US" sz="3600" dirty="0" smtClean="0"/>
              <a:t>ネットワークベースの</a:t>
            </a:r>
            <a:r>
              <a:rPr lang="en-US" altLang="ja-JP" sz="3600" dirty="0" smtClean="0"/>
              <a:t>DAQ</a:t>
            </a:r>
            <a:r>
              <a:rPr lang="ja-JP" altLang="en-US" sz="3600" dirty="0" smtClean="0"/>
              <a:t>ソフトウェアフレームワーク</a:t>
            </a:r>
            <a:endParaRPr lang="en-US" altLang="ja-JP" sz="3600" dirty="0" smtClean="0"/>
          </a:p>
          <a:p>
            <a:pPr lvl="1"/>
            <a:r>
              <a:rPr lang="ja-JP" altLang="en-US" dirty="0" smtClean="0"/>
              <a:t>データ収集パス</a:t>
            </a:r>
            <a:endParaRPr lang="en-US" altLang="ja-JP" dirty="0" smtClean="0"/>
          </a:p>
          <a:p>
            <a:pPr lvl="1"/>
            <a:r>
              <a:rPr lang="ja-JP" altLang="en-US" dirty="0" smtClean="0"/>
              <a:t>ランコントロール（スタート、ストップ、ポーズ、レジューム）</a:t>
            </a:r>
            <a:endParaRPr lang="en-US" altLang="ja-JP" dirty="0" smtClean="0"/>
          </a:p>
          <a:p>
            <a:r>
              <a:rPr lang="ja-JP" altLang="en-US" sz="3600" dirty="0" smtClean="0"/>
              <a:t>ターゲット</a:t>
            </a:r>
            <a:endParaRPr lang="en-US" altLang="ja-JP" sz="3600" dirty="0" smtClean="0"/>
          </a:p>
          <a:p>
            <a:pPr lvl="1"/>
            <a:r>
              <a:rPr lang="ja-JP" altLang="en-US" sz="3200" dirty="0" smtClean="0"/>
              <a:t>中小規模実験</a:t>
            </a:r>
            <a:endParaRPr lang="en-US" altLang="ja-JP" sz="3200" dirty="0" smtClean="0"/>
          </a:p>
          <a:p>
            <a:pPr lvl="1"/>
            <a:r>
              <a:rPr lang="ja-JP" altLang="en-US" sz="3200" dirty="0" smtClean="0"/>
              <a:t>センサー、エレクトロニクスのテストベッド</a:t>
            </a:r>
            <a:endParaRPr lang="en-US" altLang="ja-JP" sz="3200" dirty="0" smtClean="0"/>
          </a:p>
          <a:p>
            <a:r>
              <a:rPr lang="en-US" altLang="ja-JP" sz="3600" dirty="0" smtClean="0"/>
              <a:t>Robot Technology Middleware</a:t>
            </a:r>
            <a:r>
              <a:rPr lang="ja-JP" altLang="en-US" sz="3600" dirty="0" smtClean="0"/>
              <a:t>の産総研での実装</a:t>
            </a:r>
            <a:r>
              <a:rPr lang="en-US" altLang="ja-JP" sz="3600" dirty="0" err="1" smtClean="0"/>
              <a:t>OpenRTM-aist</a:t>
            </a:r>
            <a:r>
              <a:rPr lang="ja-JP" altLang="en-US" sz="3600" dirty="0" smtClean="0"/>
              <a:t>をベースに使用している。</a:t>
            </a:r>
            <a:endParaRPr lang="en-US" altLang="ja-JP" sz="3600" dirty="0" smtClean="0"/>
          </a:p>
        </p:txBody>
      </p:sp>
      <p:sp>
        <p:nvSpPr>
          <p:cNvPr id="11" name="スライド番号プレースホルダ 10"/>
          <p:cNvSpPr>
            <a:spLocks noGrp="1"/>
          </p:cNvSpPr>
          <p:nvPr>
            <p:ph type="sldNum" sz="quarter" idx="12"/>
          </p:nvPr>
        </p:nvSpPr>
        <p:spPr/>
        <p:txBody>
          <a:bodyPr/>
          <a:lstStyle/>
          <a:p>
            <a:fld id="{4CD9130D-EDCA-437A-B35F-B1567E0F2556}" type="slidenum">
              <a:rPr kumimoji="1" lang="ja-JP" altLang="en-US" smtClean="0"/>
              <a:pPr/>
              <a:t>3</a:t>
            </a:fld>
            <a:endParaRPr kumimoji="1" lang="ja-JP" altLang="en-US"/>
          </a:p>
        </p:txBody>
      </p:sp>
      <p:sp>
        <p:nvSpPr>
          <p:cNvPr id="12" name="日付プレースホルダ 11"/>
          <p:cNvSpPr>
            <a:spLocks noGrp="1"/>
          </p:cNvSpPr>
          <p:nvPr>
            <p:ph type="dt" sz="half" idx="10"/>
          </p:nvPr>
        </p:nvSpPr>
        <p:spPr/>
        <p:txBody>
          <a:bodyPr/>
          <a:lstStyle/>
          <a:p>
            <a:r>
              <a:rPr kumimoji="1" lang="en-US" altLang="ja-JP" smtClean="0"/>
              <a:t>2017-03-18</a:t>
            </a:r>
            <a:endParaRPr kumimoji="1" lang="ja-JP" altLang="en-US"/>
          </a:p>
        </p:txBody>
      </p:sp>
      <p:sp>
        <p:nvSpPr>
          <p:cNvPr id="13" name="フッター プレースホルダ 12"/>
          <p:cNvSpPr>
            <a:spLocks noGrp="1"/>
          </p:cNvSpPr>
          <p:nvPr>
            <p:ph type="ftr" sz="quarter" idx="11"/>
          </p:nvPr>
        </p:nvSpPr>
        <p:spPr/>
        <p:txBody>
          <a:bodyPr/>
          <a:lstStyle/>
          <a:p>
            <a:r>
              <a:rPr kumimoji="1" lang="zh-CN" altLang="en-US" smtClean="0"/>
              <a:t>日本物理学会 </a:t>
            </a:r>
            <a:r>
              <a:rPr kumimoji="1" lang="en-US" altLang="zh-CN" smtClean="0"/>
              <a:t>(18pK34-13)</a:t>
            </a:r>
            <a:endParaRPr kumimoji="1" lang="ja-JP" altLang="en-US"/>
          </a:p>
        </p:txBody>
      </p:sp>
    </p:spTree>
  </p:cSld>
  <p:clrMapOvr>
    <a:masterClrMapping/>
  </p:clrMapOvr>
  <p:transition advTm="45516"/>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7" name="角丸四角形 126"/>
          <p:cNvSpPr/>
          <p:nvPr/>
        </p:nvSpPr>
        <p:spPr>
          <a:xfrm>
            <a:off x="3160713" y="4464050"/>
            <a:ext cx="3359150" cy="1692275"/>
          </a:xfrm>
          <a:prstGeom prst="roundRect">
            <a:avLst/>
          </a:prstGeom>
          <a:solidFill>
            <a:schemeClr val="accent1">
              <a:lumMod val="40000"/>
              <a:lumOff val="60000"/>
            </a:schemeClr>
          </a:solidFill>
          <a:ln w="1270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sz="1200"/>
          </a:p>
        </p:txBody>
      </p:sp>
      <p:sp>
        <p:nvSpPr>
          <p:cNvPr id="126" name="角丸四角形 125"/>
          <p:cNvSpPr/>
          <p:nvPr/>
        </p:nvSpPr>
        <p:spPr>
          <a:xfrm>
            <a:off x="3008313" y="4311650"/>
            <a:ext cx="3359150" cy="1692275"/>
          </a:xfrm>
          <a:prstGeom prst="roundRect">
            <a:avLst/>
          </a:prstGeom>
          <a:solidFill>
            <a:schemeClr val="accent1">
              <a:lumMod val="40000"/>
              <a:lumOff val="60000"/>
            </a:schemeClr>
          </a:solidFill>
          <a:ln w="1270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sz="1200"/>
          </a:p>
        </p:txBody>
      </p:sp>
      <p:sp>
        <p:nvSpPr>
          <p:cNvPr id="109" name="角丸四角形 108"/>
          <p:cNvSpPr/>
          <p:nvPr/>
        </p:nvSpPr>
        <p:spPr>
          <a:xfrm>
            <a:off x="6588224" y="3672792"/>
            <a:ext cx="2376264" cy="3041650"/>
          </a:xfrm>
          <a:prstGeom prst="roundRect">
            <a:avLst/>
          </a:prstGeom>
          <a:solidFill>
            <a:srgbClr val="CCFF99"/>
          </a:solidFill>
          <a:ln w="3810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06" name="角丸四角形 105"/>
          <p:cNvSpPr/>
          <p:nvPr/>
        </p:nvSpPr>
        <p:spPr>
          <a:xfrm>
            <a:off x="6624228" y="1188516"/>
            <a:ext cx="2340259" cy="2223703"/>
          </a:xfrm>
          <a:prstGeom prst="roundRect">
            <a:avLst/>
          </a:prstGeom>
          <a:solidFill>
            <a:srgbClr val="DFDFF5"/>
          </a:solidFill>
          <a:ln w="3810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31747" name="タイトル 1"/>
          <p:cNvSpPr>
            <a:spLocks noGrp="1"/>
          </p:cNvSpPr>
          <p:nvPr>
            <p:ph type="title" idx="4294967295"/>
          </p:nvPr>
        </p:nvSpPr>
        <p:spPr>
          <a:xfrm>
            <a:off x="498475" y="158750"/>
            <a:ext cx="8229600" cy="984250"/>
          </a:xfrm>
        </p:spPr>
        <p:txBody>
          <a:bodyPr/>
          <a:lstStyle/>
          <a:p>
            <a:pPr eaLnBrk="1" hangingPunct="1"/>
            <a:r>
              <a:rPr lang="en-US" altLang="ja-JP" sz="4800" smtClean="0">
                <a:latin typeface="ＭＳ Ｐゴシック" charset="-128"/>
              </a:rPr>
              <a:t>DAQ-Middleware</a:t>
            </a:r>
            <a:r>
              <a:rPr lang="ja-JP" altLang="en-US" sz="4800" smtClean="0">
                <a:latin typeface="ＭＳ Ｐゴシック" charset="-128"/>
              </a:rPr>
              <a:t>構成図</a:t>
            </a:r>
            <a:endParaRPr lang="ja-JP" altLang="en-US" sz="4800" smtClean="0"/>
          </a:p>
        </p:txBody>
      </p:sp>
      <p:sp>
        <p:nvSpPr>
          <p:cNvPr id="45" name="角丸四角形 44"/>
          <p:cNvSpPr/>
          <p:nvPr/>
        </p:nvSpPr>
        <p:spPr>
          <a:xfrm>
            <a:off x="3841750" y="1553642"/>
            <a:ext cx="2287588" cy="1449388"/>
          </a:xfrm>
          <a:prstGeom prst="roundRect">
            <a:avLst/>
          </a:prstGeom>
          <a:solidFill>
            <a:schemeClr val="accent1">
              <a:lumMod val="40000"/>
              <a:lumOff val="60000"/>
            </a:schemeClr>
          </a:solidFill>
          <a:ln w="1270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sz="1200"/>
          </a:p>
        </p:txBody>
      </p:sp>
      <p:sp>
        <p:nvSpPr>
          <p:cNvPr id="46" name="角丸四角形 45"/>
          <p:cNvSpPr/>
          <p:nvPr/>
        </p:nvSpPr>
        <p:spPr>
          <a:xfrm>
            <a:off x="2855913" y="4159250"/>
            <a:ext cx="3359150" cy="1692275"/>
          </a:xfrm>
          <a:prstGeom prst="roundRect">
            <a:avLst/>
          </a:prstGeom>
          <a:solidFill>
            <a:schemeClr val="accent1">
              <a:lumMod val="40000"/>
              <a:lumOff val="60000"/>
            </a:schemeClr>
          </a:solidFill>
          <a:ln w="1270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sz="1200"/>
          </a:p>
        </p:txBody>
      </p:sp>
      <p:sp>
        <p:nvSpPr>
          <p:cNvPr id="47" name="Text Box 18"/>
          <p:cNvSpPr txBox="1">
            <a:spLocks noChangeArrowheads="1"/>
          </p:cNvSpPr>
          <p:nvPr/>
        </p:nvSpPr>
        <p:spPr bwMode="auto">
          <a:xfrm>
            <a:off x="3659188" y="5218113"/>
            <a:ext cx="968375" cy="307975"/>
          </a:xfrm>
          <a:prstGeom prst="rect">
            <a:avLst/>
          </a:prstGeom>
          <a:noFill/>
          <a:ln w="9525">
            <a:noFill/>
            <a:miter lim="800000"/>
            <a:headEnd/>
            <a:tailEnd/>
          </a:ln>
          <a:effectLst/>
        </p:spPr>
        <p:txBody>
          <a:bodyPr wrap="none">
            <a:spAutoFit/>
          </a:bodyPr>
          <a:lstStyle/>
          <a:p>
            <a:pPr fontAlgn="auto">
              <a:spcBef>
                <a:spcPts val="0"/>
              </a:spcBef>
              <a:spcAft>
                <a:spcPts val="0"/>
              </a:spcAft>
              <a:defRPr/>
            </a:pPr>
            <a:r>
              <a:rPr lang="en-US" altLang="ja-JP" sz="1400">
                <a:latin typeface="+mn-lt"/>
                <a:ea typeface="+mn-ea"/>
              </a:rPr>
              <a:t>Dispatcher</a:t>
            </a:r>
          </a:p>
        </p:txBody>
      </p:sp>
      <p:sp>
        <p:nvSpPr>
          <p:cNvPr id="48" name="Text Box 19"/>
          <p:cNvSpPr txBox="1">
            <a:spLocks noChangeArrowheads="1"/>
          </p:cNvSpPr>
          <p:nvPr/>
        </p:nvSpPr>
        <p:spPr bwMode="auto">
          <a:xfrm>
            <a:off x="5302250" y="4268788"/>
            <a:ext cx="676275" cy="307975"/>
          </a:xfrm>
          <a:prstGeom prst="rect">
            <a:avLst/>
          </a:prstGeom>
          <a:noFill/>
          <a:ln w="9525">
            <a:noFill/>
            <a:miter lim="800000"/>
            <a:headEnd/>
            <a:tailEnd/>
          </a:ln>
          <a:effectLst/>
        </p:spPr>
        <p:txBody>
          <a:bodyPr wrap="none">
            <a:spAutoFit/>
          </a:bodyPr>
          <a:lstStyle/>
          <a:p>
            <a:pPr fontAlgn="auto">
              <a:spcBef>
                <a:spcPts val="0"/>
              </a:spcBef>
              <a:spcAft>
                <a:spcPts val="0"/>
              </a:spcAft>
              <a:defRPr/>
            </a:pPr>
            <a:r>
              <a:rPr lang="en-US" altLang="ja-JP" sz="1400">
                <a:latin typeface="+mn-lt"/>
                <a:ea typeface="+mn-ea"/>
              </a:rPr>
              <a:t>Logger</a:t>
            </a:r>
          </a:p>
        </p:txBody>
      </p:sp>
      <p:sp>
        <p:nvSpPr>
          <p:cNvPr id="49" name="Text Box 20"/>
          <p:cNvSpPr txBox="1">
            <a:spLocks noChangeArrowheads="1"/>
          </p:cNvSpPr>
          <p:nvPr/>
        </p:nvSpPr>
        <p:spPr bwMode="auto">
          <a:xfrm>
            <a:off x="5302250" y="5473700"/>
            <a:ext cx="785813" cy="307975"/>
          </a:xfrm>
          <a:prstGeom prst="rect">
            <a:avLst/>
          </a:prstGeom>
          <a:noFill/>
          <a:ln w="9525">
            <a:noFill/>
            <a:miter lim="800000"/>
            <a:headEnd/>
            <a:tailEnd/>
          </a:ln>
          <a:effectLst/>
        </p:spPr>
        <p:txBody>
          <a:bodyPr wrap="none">
            <a:spAutoFit/>
          </a:bodyPr>
          <a:lstStyle/>
          <a:p>
            <a:pPr fontAlgn="auto">
              <a:spcBef>
                <a:spcPts val="0"/>
              </a:spcBef>
              <a:spcAft>
                <a:spcPts val="0"/>
              </a:spcAft>
              <a:defRPr/>
            </a:pPr>
            <a:r>
              <a:rPr lang="en-US" altLang="ja-JP" sz="1400">
                <a:latin typeface="+mn-lt"/>
                <a:ea typeface="+mn-ea"/>
              </a:rPr>
              <a:t>Monitor</a:t>
            </a:r>
          </a:p>
        </p:txBody>
      </p:sp>
      <p:sp>
        <p:nvSpPr>
          <p:cNvPr id="50" name="Text Box 27"/>
          <p:cNvSpPr txBox="1">
            <a:spLocks noChangeArrowheads="1"/>
          </p:cNvSpPr>
          <p:nvPr/>
        </p:nvSpPr>
        <p:spPr bwMode="auto">
          <a:xfrm>
            <a:off x="2819400" y="5218113"/>
            <a:ext cx="841375" cy="307975"/>
          </a:xfrm>
          <a:prstGeom prst="rect">
            <a:avLst/>
          </a:prstGeom>
          <a:noFill/>
          <a:ln w="9525">
            <a:noFill/>
            <a:miter lim="800000"/>
            <a:headEnd/>
            <a:tailEnd/>
          </a:ln>
          <a:effectLst/>
        </p:spPr>
        <p:txBody>
          <a:bodyPr wrap="none">
            <a:spAutoFit/>
          </a:bodyPr>
          <a:lstStyle/>
          <a:p>
            <a:pPr fontAlgn="auto">
              <a:spcBef>
                <a:spcPts val="0"/>
              </a:spcBef>
              <a:spcAft>
                <a:spcPts val="0"/>
              </a:spcAft>
              <a:defRPr/>
            </a:pPr>
            <a:r>
              <a:rPr lang="en-US" altLang="ja-JP" sz="1400">
                <a:latin typeface="+mn-lt"/>
                <a:ea typeface="+mn-ea"/>
              </a:rPr>
              <a:t>Gatherer</a:t>
            </a:r>
          </a:p>
        </p:txBody>
      </p:sp>
      <p:sp>
        <p:nvSpPr>
          <p:cNvPr id="51" name="Text Box 51"/>
          <p:cNvSpPr txBox="1">
            <a:spLocks noChangeArrowheads="1"/>
          </p:cNvSpPr>
          <p:nvPr/>
        </p:nvSpPr>
        <p:spPr bwMode="auto">
          <a:xfrm>
            <a:off x="2162175" y="4849813"/>
            <a:ext cx="325438" cy="358775"/>
          </a:xfrm>
          <a:prstGeom prst="rect">
            <a:avLst/>
          </a:prstGeom>
          <a:noFill/>
          <a:ln w="9525">
            <a:noFill/>
            <a:miter lim="800000"/>
            <a:headEnd/>
            <a:tailEnd/>
          </a:ln>
          <a:effectLst/>
        </p:spPr>
        <p:txBody>
          <a:bodyPr wrap="none">
            <a:spAutoFit/>
          </a:bodyPr>
          <a:lstStyle/>
          <a:p>
            <a:pPr algn="ctr" fontAlgn="auto">
              <a:lnSpc>
                <a:spcPts val="700"/>
              </a:lnSpc>
              <a:spcBef>
                <a:spcPts val="0"/>
              </a:spcBef>
              <a:spcAft>
                <a:spcPts val="0"/>
              </a:spcAft>
              <a:defRPr/>
            </a:pPr>
            <a:r>
              <a:rPr lang="ja-JP" altLang="en-US" sz="1100" b="1" dirty="0">
                <a:latin typeface="+mn-lt"/>
                <a:ea typeface="+mn-ea"/>
              </a:rPr>
              <a:t>・</a:t>
            </a:r>
            <a:endParaRPr lang="en-US" altLang="ja-JP" sz="1100" b="1" dirty="0">
              <a:latin typeface="+mn-lt"/>
              <a:ea typeface="+mn-ea"/>
            </a:endParaRPr>
          </a:p>
          <a:p>
            <a:pPr algn="ctr" fontAlgn="auto">
              <a:lnSpc>
                <a:spcPts val="700"/>
              </a:lnSpc>
              <a:spcBef>
                <a:spcPts val="0"/>
              </a:spcBef>
              <a:spcAft>
                <a:spcPts val="0"/>
              </a:spcAft>
              <a:defRPr/>
            </a:pPr>
            <a:r>
              <a:rPr lang="ja-JP" altLang="en-US" sz="1100" b="1" dirty="0">
                <a:latin typeface="+mn-lt"/>
                <a:ea typeface="+mn-ea"/>
              </a:rPr>
              <a:t>・</a:t>
            </a:r>
            <a:endParaRPr lang="en-US" altLang="ja-JP" sz="1100" b="1" dirty="0">
              <a:latin typeface="+mn-lt"/>
              <a:ea typeface="+mn-ea"/>
            </a:endParaRPr>
          </a:p>
          <a:p>
            <a:pPr algn="ctr" fontAlgn="auto">
              <a:lnSpc>
                <a:spcPts val="700"/>
              </a:lnSpc>
              <a:spcBef>
                <a:spcPts val="0"/>
              </a:spcBef>
              <a:spcAft>
                <a:spcPts val="0"/>
              </a:spcAft>
              <a:defRPr/>
            </a:pPr>
            <a:r>
              <a:rPr lang="ja-JP" altLang="en-US" sz="1100" b="1" dirty="0">
                <a:latin typeface="+mn-lt"/>
                <a:ea typeface="+mn-ea"/>
              </a:rPr>
              <a:t>・</a:t>
            </a:r>
            <a:endParaRPr lang="en-US" altLang="ja-JP" sz="1100" b="1" dirty="0">
              <a:latin typeface="+mn-lt"/>
              <a:ea typeface="+mn-ea"/>
            </a:endParaRPr>
          </a:p>
        </p:txBody>
      </p:sp>
      <p:grpSp>
        <p:nvGrpSpPr>
          <p:cNvPr id="2" name="グループ化 123"/>
          <p:cNvGrpSpPr/>
          <p:nvPr/>
        </p:nvGrpSpPr>
        <p:grpSpPr>
          <a:xfrm>
            <a:off x="4791078" y="5035572"/>
            <a:ext cx="565964" cy="524059"/>
            <a:chOff x="4885890" y="5115888"/>
            <a:chExt cx="346886" cy="407230"/>
          </a:xfrm>
          <a:effectLst/>
        </p:grpSpPr>
        <p:sp>
          <p:nvSpPr>
            <p:cNvPr id="102" name="Rectangle 9"/>
            <p:cNvSpPr>
              <a:spLocks noChangeArrowheads="1"/>
            </p:cNvSpPr>
            <p:nvPr/>
          </p:nvSpPr>
          <p:spPr bwMode="auto">
            <a:xfrm>
              <a:off x="4885890" y="5295704"/>
              <a:ext cx="71890" cy="88397"/>
            </a:xfrm>
            <a:prstGeom prst="rect">
              <a:avLst/>
            </a:prstGeom>
            <a:solidFill>
              <a:srgbClr val="FF99CC"/>
            </a:solidFill>
            <a:ln w="9525">
              <a:solidFill>
                <a:schemeClr val="tx1"/>
              </a:solidFill>
              <a:miter lim="800000"/>
              <a:headEnd/>
              <a:tailEnd/>
            </a:ln>
            <a:effectLst/>
          </p:spPr>
          <p:txBody>
            <a:bodyPr wrap="none" anchor="ctr"/>
            <a:lstStyle/>
            <a:p>
              <a:pPr fontAlgn="auto">
                <a:spcBef>
                  <a:spcPts val="0"/>
                </a:spcBef>
                <a:spcAft>
                  <a:spcPts val="0"/>
                </a:spcAft>
                <a:defRPr/>
              </a:pPr>
              <a:endParaRPr lang="ja-JP" altLang="en-US" sz="1200">
                <a:latin typeface="+mn-lt"/>
                <a:ea typeface="+mn-ea"/>
              </a:endParaRPr>
            </a:p>
          </p:txBody>
        </p:sp>
        <p:sp>
          <p:nvSpPr>
            <p:cNvPr id="103" name="Oval 10"/>
            <p:cNvSpPr>
              <a:spLocks noChangeArrowheads="1"/>
            </p:cNvSpPr>
            <p:nvPr/>
          </p:nvSpPr>
          <p:spPr bwMode="auto">
            <a:xfrm>
              <a:off x="5031066" y="5115888"/>
              <a:ext cx="100506" cy="77064"/>
            </a:xfrm>
            <a:prstGeom prst="ellipse">
              <a:avLst/>
            </a:prstGeom>
            <a:solidFill>
              <a:srgbClr val="FFFF99"/>
            </a:solidFill>
            <a:ln w="9525">
              <a:solidFill>
                <a:schemeClr val="tx1"/>
              </a:solidFill>
              <a:round/>
              <a:headEnd/>
              <a:tailEnd/>
            </a:ln>
            <a:effectLst/>
          </p:spPr>
          <p:txBody>
            <a:bodyPr wrap="none" anchor="ctr"/>
            <a:lstStyle/>
            <a:p>
              <a:pPr fontAlgn="auto">
                <a:spcBef>
                  <a:spcPts val="0"/>
                </a:spcBef>
                <a:spcAft>
                  <a:spcPts val="0"/>
                </a:spcAft>
                <a:defRPr/>
              </a:pPr>
              <a:endParaRPr lang="ja-JP" altLang="en-US" sz="1200">
                <a:latin typeface="+mn-lt"/>
                <a:ea typeface="+mn-ea"/>
              </a:endParaRPr>
            </a:p>
          </p:txBody>
        </p:sp>
        <p:sp>
          <p:nvSpPr>
            <p:cNvPr id="104" name="Rectangle 11"/>
            <p:cNvSpPr>
              <a:spLocks noChangeArrowheads="1"/>
            </p:cNvSpPr>
            <p:nvPr/>
          </p:nvSpPr>
          <p:spPr bwMode="auto">
            <a:xfrm>
              <a:off x="4922184" y="5150642"/>
              <a:ext cx="310592" cy="372476"/>
            </a:xfrm>
            <a:prstGeom prst="rect">
              <a:avLst/>
            </a:prstGeom>
            <a:solidFill>
              <a:srgbClr val="00FF99"/>
            </a:solidFill>
            <a:ln w="9525">
              <a:solidFill>
                <a:schemeClr val="tx1"/>
              </a:solidFill>
              <a:miter lim="800000"/>
              <a:headEnd/>
              <a:tailEnd/>
            </a:ln>
            <a:effectLst/>
          </p:spPr>
          <p:txBody>
            <a:bodyPr wrap="none" anchor="ctr"/>
            <a:lstStyle/>
            <a:p>
              <a:pPr fontAlgn="auto">
                <a:spcBef>
                  <a:spcPts val="0"/>
                </a:spcBef>
                <a:spcAft>
                  <a:spcPts val="0"/>
                </a:spcAft>
                <a:defRPr/>
              </a:pPr>
              <a:endParaRPr lang="ja-JP" altLang="en-US" sz="1200">
                <a:latin typeface="+mn-lt"/>
                <a:ea typeface="+mn-ea"/>
              </a:endParaRPr>
            </a:p>
          </p:txBody>
        </p:sp>
      </p:grpSp>
      <p:grpSp>
        <p:nvGrpSpPr>
          <p:cNvPr id="3" name="グループ化 134"/>
          <p:cNvGrpSpPr/>
          <p:nvPr/>
        </p:nvGrpSpPr>
        <p:grpSpPr>
          <a:xfrm>
            <a:off x="3805227" y="4597416"/>
            <a:ext cx="620721" cy="615714"/>
            <a:chOff x="3805227" y="4597416"/>
            <a:chExt cx="620721" cy="615714"/>
          </a:xfrm>
          <a:effectLst/>
        </p:grpSpPr>
        <p:sp>
          <p:nvSpPr>
            <p:cNvPr id="100" name="Oval 16"/>
            <p:cNvSpPr>
              <a:spLocks noChangeArrowheads="1"/>
            </p:cNvSpPr>
            <p:nvPr/>
          </p:nvSpPr>
          <p:spPr bwMode="auto">
            <a:xfrm>
              <a:off x="4024305" y="4597416"/>
              <a:ext cx="156098" cy="112509"/>
            </a:xfrm>
            <a:prstGeom prst="ellipse">
              <a:avLst/>
            </a:prstGeom>
            <a:solidFill>
              <a:srgbClr val="FFFF99"/>
            </a:solidFill>
            <a:ln w="9525">
              <a:solidFill>
                <a:schemeClr val="tx1"/>
              </a:solidFill>
              <a:round/>
              <a:headEnd/>
              <a:tailEnd/>
            </a:ln>
            <a:effectLst/>
          </p:spPr>
          <p:txBody>
            <a:bodyPr wrap="none" anchor="ctr"/>
            <a:lstStyle/>
            <a:p>
              <a:pPr fontAlgn="auto">
                <a:spcBef>
                  <a:spcPts val="0"/>
                </a:spcBef>
                <a:spcAft>
                  <a:spcPts val="0"/>
                </a:spcAft>
                <a:defRPr/>
              </a:pPr>
              <a:endParaRPr lang="ja-JP" altLang="en-US" sz="1200">
                <a:latin typeface="+mn-lt"/>
                <a:ea typeface="+mn-ea"/>
              </a:endParaRPr>
            </a:p>
          </p:txBody>
        </p:sp>
        <p:grpSp>
          <p:nvGrpSpPr>
            <p:cNvPr id="4" name="グループ化 132"/>
            <p:cNvGrpSpPr/>
            <p:nvPr/>
          </p:nvGrpSpPr>
          <p:grpSpPr>
            <a:xfrm>
              <a:off x="3805227" y="4670442"/>
              <a:ext cx="620721" cy="542688"/>
              <a:chOff x="3987792" y="5984910"/>
              <a:chExt cx="620721" cy="542688"/>
            </a:xfrm>
          </p:grpSpPr>
          <p:sp>
            <p:nvSpPr>
              <p:cNvPr id="97" name="Rectangle 13"/>
              <p:cNvSpPr>
                <a:spLocks noChangeArrowheads="1"/>
              </p:cNvSpPr>
              <p:nvPr/>
            </p:nvSpPr>
            <p:spPr bwMode="auto">
              <a:xfrm>
                <a:off x="4496860" y="6109157"/>
                <a:ext cx="111653" cy="127951"/>
              </a:xfrm>
              <a:prstGeom prst="rect">
                <a:avLst/>
              </a:prstGeom>
              <a:solidFill>
                <a:srgbClr val="FF99CC"/>
              </a:solidFill>
              <a:ln w="9525">
                <a:solidFill>
                  <a:schemeClr val="tx1"/>
                </a:solidFill>
                <a:miter lim="800000"/>
                <a:headEnd/>
                <a:tailEnd/>
              </a:ln>
              <a:effectLst/>
            </p:spPr>
            <p:txBody>
              <a:bodyPr wrap="none" anchor="ctr"/>
              <a:lstStyle/>
              <a:p>
                <a:pPr fontAlgn="auto">
                  <a:spcBef>
                    <a:spcPts val="0"/>
                  </a:spcBef>
                  <a:spcAft>
                    <a:spcPts val="0"/>
                  </a:spcAft>
                  <a:defRPr/>
                </a:pPr>
                <a:endParaRPr lang="ja-JP" altLang="en-US" sz="1200">
                  <a:latin typeface="+mn-lt"/>
                  <a:ea typeface="+mn-ea"/>
                </a:endParaRPr>
              </a:p>
            </p:txBody>
          </p:sp>
          <p:sp>
            <p:nvSpPr>
              <p:cNvPr id="98" name="Rectangle 14"/>
              <p:cNvSpPr>
                <a:spLocks noChangeArrowheads="1"/>
              </p:cNvSpPr>
              <p:nvPr/>
            </p:nvSpPr>
            <p:spPr bwMode="auto">
              <a:xfrm>
                <a:off x="4499027" y="6313527"/>
                <a:ext cx="109486" cy="130157"/>
              </a:xfrm>
              <a:prstGeom prst="rect">
                <a:avLst/>
              </a:prstGeom>
              <a:solidFill>
                <a:srgbClr val="FF99CC"/>
              </a:solidFill>
              <a:ln w="9525">
                <a:solidFill>
                  <a:schemeClr val="tx1"/>
                </a:solidFill>
                <a:miter lim="800000"/>
                <a:headEnd/>
                <a:tailEnd/>
              </a:ln>
              <a:effectLst/>
            </p:spPr>
            <p:txBody>
              <a:bodyPr wrap="none" anchor="ctr"/>
              <a:lstStyle/>
              <a:p>
                <a:pPr fontAlgn="auto">
                  <a:spcBef>
                    <a:spcPts val="0"/>
                  </a:spcBef>
                  <a:spcAft>
                    <a:spcPts val="0"/>
                  </a:spcAft>
                  <a:defRPr/>
                </a:pPr>
                <a:endParaRPr lang="ja-JP" altLang="en-US" sz="1200">
                  <a:latin typeface="+mn-lt"/>
                  <a:ea typeface="+mn-ea"/>
                </a:endParaRPr>
              </a:p>
            </p:txBody>
          </p:sp>
          <p:sp>
            <p:nvSpPr>
              <p:cNvPr id="99" name="Rectangle 15"/>
              <p:cNvSpPr>
                <a:spLocks noChangeArrowheads="1"/>
              </p:cNvSpPr>
              <p:nvPr/>
            </p:nvSpPr>
            <p:spPr bwMode="auto">
              <a:xfrm>
                <a:off x="3987792" y="6203988"/>
                <a:ext cx="111653" cy="127951"/>
              </a:xfrm>
              <a:prstGeom prst="rect">
                <a:avLst/>
              </a:prstGeom>
              <a:solidFill>
                <a:srgbClr val="FF99CC"/>
              </a:solidFill>
              <a:ln w="9525">
                <a:solidFill>
                  <a:schemeClr val="tx1"/>
                </a:solidFill>
                <a:miter lim="800000"/>
                <a:headEnd/>
                <a:tailEnd/>
              </a:ln>
              <a:effectLst/>
            </p:spPr>
            <p:txBody>
              <a:bodyPr wrap="none" anchor="ctr"/>
              <a:lstStyle/>
              <a:p>
                <a:pPr fontAlgn="auto">
                  <a:spcBef>
                    <a:spcPts val="0"/>
                  </a:spcBef>
                  <a:spcAft>
                    <a:spcPts val="0"/>
                  </a:spcAft>
                  <a:defRPr/>
                </a:pPr>
                <a:endParaRPr lang="ja-JP" altLang="en-US" sz="1200">
                  <a:latin typeface="+mn-lt"/>
                  <a:ea typeface="+mn-ea"/>
                </a:endParaRPr>
              </a:p>
            </p:txBody>
          </p:sp>
          <p:sp>
            <p:nvSpPr>
              <p:cNvPr id="101" name="Rectangle 17"/>
              <p:cNvSpPr>
                <a:spLocks noChangeArrowheads="1"/>
              </p:cNvSpPr>
              <p:nvPr/>
            </p:nvSpPr>
            <p:spPr bwMode="auto">
              <a:xfrm>
                <a:off x="4056085" y="5984910"/>
                <a:ext cx="483470" cy="542688"/>
              </a:xfrm>
              <a:prstGeom prst="rect">
                <a:avLst/>
              </a:prstGeom>
              <a:solidFill>
                <a:srgbClr val="00FF99"/>
              </a:solidFill>
              <a:ln w="9525">
                <a:solidFill>
                  <a:schemeClr val="tx1"/>
                </a:solidFill>
                <a:miter lim="800000"/>
                <a:headEnd/>
                <a:tailEnd/>
              </a:ln>
              <a:effectLst/>
            </p:spPr>
            <p:txBody>
              <a:bodyPr wrap="none" anchor="ctr"/>
              <a:lstStyle/>
              <a:p>
                <a:pPr fontAlgn="auto">
                  <a:spcBef>
                    <a:spcPts val="0"/>
                  </a:spcBef>
                  <a:spcAft>
                    <a:spcPts val="0"/>
                  </a:spcAft>
                  <a:defRPr/>
                </a:pPr>
                <a:endParaRPr lang="ja-JP" altLang="en-US" sz="1200">
                  <a:latin typeface="+mn-lt"/>
                  <a:ea typeface="+mn-ea"/>
                </a:endParaRPr>
              </a:p>
            </p:txBody>
          </p:sp>
        </p:grpSp>
      </p:grpSp>
      <p:grpSp>
        <p:nvGrpSpPr>
          <p:cNvPr id="5" name="グループ化 118"/>
          <p:cNvGrpSpPr/>
          <p:nvPr/>
        </p:nvGrpSpPr>
        <p:grpSpPr>
          <a:xfrm>
            <a:off x="3001941" y="4633929"/>
            <a:ext cx="554238" cy="594057"/>
            <a:chOff x="3318614" y="4733619"/>
            <a:chExt cx="384591" cy="412222"/>
          </a:xfrm>
          <a:effectLst/>
        </p:grpSpPr>
        <p:sp>
          <p:nvSpPr>
            <p:cNvPr id="93" name="Rectangle 23"/>
            <p:cNvSpPr>
              <a:spLocks noChangeArrowheads="1"/>
            </p:cNvSpPr>
            <p:nvPr/>
          </p:nvSpPr>
          <p:spPr bwMode="auto">
            <a:xfrm>
              <a:off x="3318614" y="4912551"/>
              <a:ext cx="71762" cy="88333"/>
            </a:xfrm>
            <a:prstGeom prst="rect">
              <a:avLst/>
            </a:prstGeom>
            <a:solidFill>
              <a:schemeClr val="bg1"/>
            </a:solidFill>
            <a:ln w="9525">
              <a:solidFill>
                <a:schemeClr val="tx1"/>
              </a:solidFill>
              <a:miter lim="800000"/>
              <a:headEnd/>
              <a:tailEnd/>
            </a:ln>
            <a:effectLst/>
          </p:spPr>
          <p:txBody>
            <a:bodyPr wrap="none" anchor="ctr"/>
            <a:lstStyle/>
            <a:p>
              <a:pPr fontAlgn="auto">
                <a:spcBef>
                  <a:spcPts val="0"/>
                </a:spcBef>
                <a:spcAft>
                  <a:spcPts val="0"/>
                </a:spcAft>
                <a:defRPr/>
              </a:pPr>
              <a:endParaRPr lang="ja-JP" altLang="en-US" sz="1200">
                <a:latin typeface="+mn-lt"/>
                <a:ea typeface="+mn-ea"/>
              </a:endParaRPr>
            </a:p>
          </p:txBody>
        </p:sp>
        <p:sp>
          <p:nvSpPr>
            <p:cNvPr id="94" name="Rectangle 24"/>
            <p:cNvSpPr>
              <a:spLocks noChangeArrowheads="1"/>
            </p:cNvSpPr>
            <p:nvPr/>
          </p:nvSpPr>
          <p:spPr bwMode="auto">
            <a:xfrm>
              <a:off x="3631443" y="4913306"/>
              <a:ext cx="71762" cy="88333"/>
            </a:xfrm>
            <a:prstGeom prst="rect">
              <a:avLst/>
            </a:prstGeom>
            <a:solidFill>
              <a:srgbClr val="FF99CC"/>
            </a:solidFill>
            <a:ln w="9525">
              <a:solidFill>
                <a:schemeClr val="tx1"/>
              </a:solidFill>
              <a:miter lim="800000"/>
              <a:headEnd/>
              <a:tailEnd/>
            </a:ln>
            <a:effectLst/>
          </p:spPr>
          <p:txBody>
            <a:bodyPr wrap="none" anchor="ctr"/>
            <a:lstStyle/>
            <a:p>
              <a:pPr fontAlgn="auto">
                <a:spcBef>
                  <a:spcPts val="0"/>
                </a:spcBef>
                <a:spcAft>
                  <a:spcPts val="0"/>
                </a:spcAft>
                <a:defRPr/>
              </a:pPr>
              <a:endParaRPr lang="ja-JP" altLang="en-US" sz="1200">
                <a:latin typeface="+mn-lt"/>
                <a:ea typeface="+mn-ea"/>
              </a:endParaRPr>
            </a:p>
          </p:txBody>
        </p:sp>
        <p:sp>
          <p:nvSpPr>
            <p:cNvPr id="95" name="Oval 25"/>
            <p:cNvSpPr>
              <a:spLocks noChangeArrowheads="1"/>
            </p:cNvSpPr>
            <p:nvPr/>
          </p:nvSpPr>
          <p:spPr bwMode="auto">
            <a:xfrm>
              <a:off x="3467016" y="4733619"/>
              <a:ext cx="100328" cy="77009"/>
            </a:xfrm>
            <a:prstGeom prst="ellipse">
              <a:avLst/>
            </a:prstGeom>
            <a:solidFill>
              <a:srgbClr val="FFFF99"/>
            </a:solidFill>
            <a:ln w="9525">
              <a:solidFill>
                <a:schemeClr val="tx1"/>
              </a:solidFill>
              <a:round/>
              <a:headEnd/>
              <a:tailEnd/>
            </a:ln>
            <a:effectLst/>
          </p:spPr>
          <p:txBody>
            <a:bodyPr wrap="none" anchor="ctr"/>
            <a:lstStyle/>
            <a:p>
              <a:pPr fontAlgn="auto">
                <a:spcBef>
                  <a:spcPts val="0"/>
                </a:spcBef>
                <a:spcAft>
                  <a:spcPts val="0"/>
                </a:spcAft>
                <a:defRPr/>
              </a:pPr>
              <a:endParaRPr lang="ja-JP" altLang="en-US" sz="1200">
                <a:latin typeface="+mn-lt"/>
                <a:ea typeface="+mn-ea"/>
              </a:endParaRPr>
            </a:p>
          </p:txBody>
        </p:sp>
        <p:sp>
          <p:nvSpPr>
            <p:cNvPr id="96" name="Rectangle 26"/>
            <p:cNvSpPr>
              <a:spLocks noChangeArrowheads="1"/>
            </p:cNvSpPr>
            <p:nvPr/>
          </p:nvSpPr>
          <p:spPr bwMode="auto">
            <a:xfrm>
              <a:off x="3318614" y="4775143"/>
              <a:ext cx="346968" cy="370698"/>
            </a:xfrm>
            <a:prstGeom prst="rect">
              <a:avLst/>
            </a:prstGeom>
            <a:solidFill>
              <a:srgbClr val="00FF99"/>
            </a:solidFill>
            <a:ln w="9525">
              <a:solidFill>
                <a:schemeClr val="tx1"/>
              </a:solidFill>
              <a:miter lim="800000"/>
              <a:headEnd/>
              <a:tailEnd/>
            </a:ln>
            <a:effectLst/>
          </p:spPr>
          <p:txBody>
            <a:bodyPr wrap="none" anchor="ctr"/>
            <a:lstStyle/>
            <a:p>
              <a:pPr fontAlgn="auto">
                <a:spcBef>
                  <a:spcPts val="0"/>
                </a:spcBef>
                <a:spcAft>
                  <a:spcPts val="0"/>
                </a:spcAft>
                <a:defRPr/>
              </a:pPr>
              <a:endParaRPr lang="ja-JP" altLang="en-US" sz="1200">
                <a:latin typeface="+mn-lt"/>
                <a:ea typeface="+mn-ea"/>
              </a:endParaRPr>
            </a:p>
          </p:txBody>
        </p:sp>
      </p:grpSp>
      <p:cxnSp>
        <p:nvCxnSpPr>
          <p:cNvPr id="55" name="AutoShape 34"/>
          <p:cNvCxnSpPr>
            <a:cxnSpLocks noChangeShapeType="1"/>
            <a:stCxn id="64" idx="4"/>
            <a:endCxn id="95" idx="0"/>
          </p:cNvCxnSpPr>
          <p:nvPr/>
        </p:nvCxnSpPr>
        <p:spPr bwMode="auto">
          <a:xfrm flipH="1">
            <a:off x="3288097" y="2828130"/>
            <a:ext cx="1247546" cy="1805799"/>
          </a:xfrm>
          <a:prstGeom prst="straightConnector1">
            <a:avLst/>
          </a:prstGeom>
          <a:noFill/>
          <a:ln w="12700">
            <a:solidFill>
              <a:srgbClr val="00B0F0"/>
            </a:solidFill>
            <a:prstDash val="sysDash"/>
            <a:round/>
            <a:headEnd/>
            <a:tailEnd/>
          </a:ln>
          <a:effectLst/>
        </p:spPr>
      </p:cxnSp>
      <p:cxnSp>
        <p:nvCxnSpPr>
          <p:cNvPr id="56" name="AutoShape 35"/>
          <p:cNvCxnSpPr>
            <a:cxnSpLocks noChangeShapeType="1"/>
            <a:stCxn id="64" idx="4"/>
            <a:endCxn id="100" idx="0"/>
          </p:cNvCxnSpPr>
          <p:nvPr/>
        </p:nvCxnSpPr>
        <p:spPr bwMode="auto">
          <a:xfrm flipH="1">
            <a:off x="4102354" y="2828130"/>
            <a:ext cx="433289" cy="1769286"/>
          </a:xfrm>
          <a:prstGeom prst="straightConnector1">
            <a:avLst/>
          </a:prstGeom>
          <a:noFill/>
          <a:ln w="12700">
            <a:solidFill>
              <a:srgbClr val="00B0F0"/>
            </a:solidFill>
            <a:prstDash val="sysDash"/>
            <a:round/>
            <a:headEnd/>
            <a:tailEnd/>
          </a:ln>
          <a:effectLst/>
        </p:spPr>
      </p:cxnSp>
      <p:cxnSp>
        <p:nvCxnSpPr>
          <p:cNvPr id="58" name="AutoShape 37"/>
          <p:cNvCxnSpPr>
            <a:cxnSpLocks noChangeShapeType="1"/>
            <a:stCxn id="64" idx="4"/>
            <a:endCxn id="87" idx="0"/>
          </p:cNvCxnSpPr>
          <p:nvPr/>
        </p:nvCxnSpPr>
        <p:spPr bwMode="auto">
          <a:xfrm>
            <a:off x="4535643" y="2828130"/>
            <a:ext cx="573151" cy="1404156"/>
          </a:xfrm>
          <a:prstGeom prst="straightConnector1">
            <a:avLst/>
          </a:prstGeom>
          <a:noFill/>
          <a:ln w="12700">
            <a:solidFill>
              <a:srgbClr val="00B0F0"/>
            </a:solidFill>
            <a:prstDash val="sysDash"/>
            <a:round/>
            <a:headEnd/>
            <a:tailEnd/>
          </a:ln>
          <a:effectLst/>
        </p:spPr>
      </p:cxnSp>
      <p:cxnSp>
        <p:nvCxnSpPr>
          <p:cNvPr id="59" name="AutoShape 38"/>
          <p:cNvCxnSpPr>
            <a:cxnSpLocks noChangeShapeType="1"/>
            <a:stCxn id="94" idx="3"/>
          </p:cNvCxnSpPr>
          <p:nvPr/>
        </p:nvCxnSpPr>
        <p:spPr bwMode="auto">
          <a:xfrm flipV="1">
            <a:off x="3556000" y="4956175"/>
            <a:ext cx="257175" cy="0"/>
          </a:xfrm>
          <a:prstGeom prst="straightConnector1">
            <a:avLst/>
          </a:prstGeom>
          <a:noFill/>
          <a:ln w="19050">
            <a:solidFill>
              <a:srgbClr val="FF0066"/>
            </a:solidFill>
            <a:round/>
            <a:headEnd/>
            <a:tailEnd/>
          </a:ln>
          <a:effectLst/>
        </p:spPr>
      </p:cxnSp>
      <p:cxnSp>
        <p:nvCxnSpPr>
          <p:cNvPr id="60" name="AutoShape 39"/>
          <p:cNvCxnSpPr>
            <a:cxnSpLocks noChangeShapeType="1"/>
            <a:stCxn id="97" idx="3"/>
          </p:cNvCxnSpPr>
          <p:nvPr/>
        </p:nvCxnSpPr>
        <p:spPr bwMode="auto">
          <a:xfrm flipV="1">
            <a:off x="4425950" y="4548188"/>
            <a:ext cx="376238" cy="311150"/>
          </a:xfrm>
          <a:prstGeom prst="straightConnector1">
            <a:avLst/>
          </a:prstGeom>
          <a:noFill/>
          <a:ln w="19050">
            <a:solidFill>
              <a:srgbClr val="FF0066"/>
            </a:solidFill>
            <a:round/>
            <a:headEnd/>
            <a:tailEnd/>
          </a:ln>
          <a:effectLst/>
        </p:spPr>
      </p:cxnSp>
      <p:cxnSp>
        <p:nvCxnSpPr>
          <p:cNvPr id="61" name="AutoShape 40"/>
          <p:cNvCxnSpPr>
            <a:cxnSpLocks noChangeShapeType="1"/>
            <a:stCxn id="98" idx="3"/>
            <a:endCxn id="102" idx="1"/>
          </p:cNvCxnSpPr>
          <p:nvPr/>
        </p:nvCxnSpPr>
        <p:spPr bwMode="auto">
          <a:xfrm>
            <a:off x="4425950" y="5064125"/>
            <a:ext cx="365125" cy="260350"/>
          </a:xfrm>
          <a:prstGeom prst="straightConnector1">
            <a:avLst/>
          </a:prstGeom>
          <a:noFill/>
          <a:ln w="19050">
            <a:solidFill>
              <a:srgbClr val="FF0066"/>
            </a:solidFill>
            <a:round/>
            <a:headEnd/>
            <a:tailEnd/>
          </a:ln>
          <a:effectLst/>
        </p:spPr>
      </p:cxnSp>
      <p:sp>
        <p:nvSpPr>
          <p:cNvPr id="62" name="AutoShape 41"/>
          <p:cNvSpPr>
            <a:spLocks noChangeArrowheads="1"/>
          </p:cNvSpPr>
          <p:nvPr/>
        </p:nvSpPr>
        <p:spPr bwMode="auto">
          <a:xfrm>
            <a:off x="5594350" y="4748213"/>
            <a:ext cx="212725" cy="201612"/>
          </a:xfrm>
          <a:prstGeom prst="can">
            <a:avLst>
              <a:gd name="adj" fmla="val 25000"/>
            </a:avLst>
          </a:prstGeom>
          <a:solidFill>
            <a:srgbClr val="808080"/>
          </a:solidFill>
          <a:ln w="9525">
            <a:solidFill>
              <a:schemeClr val="tx1"/>
            </a:solidFill>
            <a:round/>
            <a:headEnd/>
            <a:tailEnd/>
          </a:ln>
          <a:effectLst/>
        </p:spPr>
        <p:txBody>
          <a:bodyPr wrap="none" anchor="ctr"/>
          <a:lstStyle/>
          <a:p>
            <a:pPr fontAlgn="auto">
              <a:spcBef>
                <a:spcPts val="0"/>
              </a:spcBef>
              <a:spcAft>
                <a:spcPts val="0"/>
              </a:spcAft>
              <a:defRPr/>
            </a:pPr>
            <a:endParaRPr lang="ja-JP" altLang="en-US" sz="1200">
              <a:latin typeface="+mn-lt"/>
              <a:ea typeface="+mn-ea"/>
            </a:endParaRPr>
          </a:p>
        </p:txBody>
      </p:sp>
      <p:cxnSp>
        <p:nvCxnSpPr>
          <p:cNvPr id="63" name="AutoShape 42"/>
          <p:cNvCxnSpPr>
            <a:cxnSpLocks noChangeShapeType="1"/>
          </p:cNvCxnSpPr>
          <p:nvPr/>
        </p:nvCxnSpPr>
        <p:spPr bwMode="auto">
          <a:xfrm>
            <a:off x="5375275" y="4546600"/>
            <a:ext cx="312738" cy="201613"/>
          </a:xfrm>
          <a:prstGeom prst="bentConnector2">
            <a:avLst/>
          </a:prstGeom>
          <a:noFill/>
          <a:ln w="9525">
            <a:solidFill>
              <a:schemeClr val="tx1"/>
            </a:solidFill>
            <a:miter lim="800000"/>
            <a:headEnd/>
            <a:tailEnd/>
          </a:ln>
          <a:effectLst/>
        </p:spPr>
      </p:cxnSp>
      <p:sp>
        <p:nvSpPr>
          <p:cNvPr id="69" name="Rectangle 59"/>
          <p:cNvSpPr>
            <a:spLocks noChangeArrowheads="1"/>
          </p:cNvSpPr>
          <p:nvPr/>
        </p:nvSpPr>
        <p:spPr bwMode="auto">
          <a:xfrm>
            <a:off x="4937125" y="1772717"/>
            <a:ext cx="857250" cy="673100"/>
          </a:xfrm>
          <a:prstGeom prst="rect">
            <a:avLst/>
          </a:prstGeom>
          <a:solidFill>
            <a:srgbClr val="FF99CC"/>
          </a:solidFill>
          <a:ln w="9525">
            <a:solidFill>
              <a:schemeClr val="tx1"/>
            </a:solidFill>
            <a:miter lim="800000"/>
            <a:headEnd/>
            <a:tailEnd/>
          </a:ln>
          <a:effectLst/>
        </p:spPr>
        <p:txBody>
          <a:bodyPr wrap="none" anchor="ctr"/>
          <a:lstStyle/>
          <a:p>
            <a:pPr algn="ctr" fontAlgn="auto">
              <a:spcBef>
                <a:spcPts val="0"/>
              </a:spcBef>
              <a:spcAft>
                <a:spcPts val="0"/>
              </a:spcAft>
              <a:defRPr/>
            </a:pPr>
            <a:r>
              <a:rPr lang="en-US" altLang="ja-JP" sz="1400" dirty="0">
                <a:latin typeface="+mn-lt"/>
                <a:ea typeface="+mn-ea"/>
              </a:rPr>
              <a:t>HTTP</a:t>
            </a:r>
          </a:p>
          <a:p>
            <a:pPr algn="ctr" fontAlgn="auto">
              <a:spcBef>
                <a:spcPts val="0"/>
              </a:spcBef>
              <a:spcAft>
                <a:spcPts val="0"/>
              </a:spcAft>
              <a:defRPr/>
            </a:pPr>
            <a:r>
              <a:rPr lang="en-US" altLang="ja-JP" sz="1400" dirty="0">
                <a:latin typeface="+mn-lt"/>
                <a:ea typeface="+mn-ea"/>
              </a:rPr>
              <a:t>Server</a:t>
            </a:r>
          </a:p>
        </p:txBody>
      </p:sp>
      <p:sp>
        <p:nvSpPr>
          <p:cNvPr id="92" name="Rectangle 50"/>
          <p:cNvSpPr>
            <a:spLocks noChangeArrowheads="1"/>
          </p:cNvSpPr>
          <p:nvPr/>
        </p:nvSpPr>
        <p:spPr bwMode="auto">
          <a:xfrm>
            <a:off x="2089116" y="4306888"/>
            <a:ext cx="441325" cy="409575"/>
          </a:xfrm>
          <a:prstGeom prst="rect">
            <a:avLst/>
          </a:prstGeom>
          <a:solidFill>
            <a:srgbClr val="33CCCC"/>
          </a:solidFill>
          <a:ln w="9525">
            <a:solidFill>
              <a:schemeClr val="tx1"/>
            </a:solidFill>
            <a:miter lim="800000"/>
            <a:headEnd/>
            <a:tailEnd/>
          </a:ln>
          <a:effectLst/>
        </p:spPr>
        <p:txBody>
          <a:bodyPr wrap="none" anchor="ctr"/>
          <a:lstStyle/>
          <a:p>
            <a:pPr fontAlgn="auto">
              <a:spcBef>
                <a:spcPts val="0"/>
              </a:spcBef>
              <a:spcAft>
                <a:spcPts val="0"/>
              </a:spcAft>
              <a:defRPr/>
            </a:pPr>
            <a:endParaRPr lang="ja-JP" altLang="en-US" sz="1200">
              <a:latin typeface="+mn-lt"/>
              <a:ea typeface="+mn-ea"/>
            </a:endParaRPr>
          </a:p>
        </p:txBody>
      </p:sp>
      <p:cxnSp>
        <p:nvCxnSpPr>
          <p:cNvPr id="67" name="AutoShape 53"/>
          <p:cNvCxnSpPr>
            <a:cxnSpLocks noChangeShapeType="1"/>
            <a:stCxn id="92" idx="3"/>
            <a:endCxn id="96" idx="1"/>
          </p:cNvCxnSpPr>
          <p:nvPr/>
        </p:nvCxnSpPr>
        <p:spPr bwMode="auto">
          <a:xfrm>
            <a:off x="2530441" y="4511676"/>
            <a:ext cx="471500" cy="449202"/>
          </a:xfrm>
          <a:prstGeom prst="straightConnector1">
            <a:avLst/>
          </a:prstGeom>
          <a:noFill/>
          <a:ln w="19050">
            <a:solidFill>
              <a:srgbClr val="0000FF"/>
            </a:solidFill>
            <a:round/>
            <a:headEnd/>
            <a:tailEnd/>
          </a:ln>
          <a:effectLst/>
        </p:spPr>
      </p:cxnSp>
      <p:pic>
        <p:nvPicPr>
          <p:cNvPr id="68" name="Picture 56" descr="oprationPanel"/>
          <p:cNvPicPr>
            <a:picLocks noChangeAspect="1" noChangeArrowheads="1"/>
          </p:cNvPicPr>
          <p:nvPr/>
        </p:nvPicPr>
        <p:blipFill>
          <a:blip r:embed="rId4" cstate="print"/>
          <a:srcRect/>
          <a:stretch>
            <a:fillRect/>
          </a:stretch>
        </p:blipFill>
        <p:spPr bwMode="auto">
          <a:xfrm>
            <a:off x="6804248" y="1648024"/>
            <a:ext cx="971550" cy="1063625"/>
          </a:xfrm>
          <a:prstGeom prst="rect">
            <a:avLst/>
          </a:prstGeom>
          <a:noFill/>
          <a:ln w="9525">
            <a:noFill/>
            <a:miter lim="800000"/>
            <a:headEnd/>
            <a:tailEnd/>
          </a:ln>
          <a:effectLst/>
        </p:spPr>
      </p:pic>
      <p:sp>
        <p:nvSpPr>
          <p:cNvPr id="31770" name="Text Box 61"/>
          <p:cNvSpPr txBox="1">
            <a:spLocks noChangeArrowheads="1"/>
          </p:cNvSpPr>
          <p:nvPr/>
        </p:nvSpPr>
        <p:spPr bwMode="auto">
          <a:xfrm>
            <a:off x="6768244" y="2656136"/>
            <a:ext cx="2304256" cy="830997"/>
          </a:xfrm>
          <a:prstGeom prst="rect">
            <a:avLst/>
          </a:prstGeom>
          <a:noFill/>
          <a:ln w="9525">
            <a:noFill/>
            <a:miter lim="800000"/>
            <a:headEnd/>
            <a:tailEnd/>
          </a:ln>
        </p:spPr>
        <p:txBody>
          <a:bodyPr wrap="square">
            <a:spAutoFit/>
          </a:bodyPr>
          <a:lstStyle/>
          <a:p>
            <a:pPr>
              <a:buFont typeface="Arial" pitchFamily="34" charset="0"/>
              <a:buChar char="•"/>
            </a:pPr>
            <a:r>
              <a:rPr lang="en-US" altLang="ja-JP" sz="1200">
                <a:latin typeface="Calibri" pitchFamily="34" charset="0"/>
              </a:rPr>
              <a:t>Control </a:t>
            </a:r>
            <a:r>
              <a:rPr lang="en-US" altLang="ja-JP" sz="1200" smtClean="0">
                <a:latin typeface="Calibri" pitchFamily="34" charset="0"/>
              </a:rPr>
              <a:t>Panel</a:t>
            </a:r>
            <a:r>
              <a:rPr lang="ja-JP" altLang="en-US" sz="1200" smtClean="0">
                <a:latin typeface="Calibri" pitchFamily="34" charset="0"/>
              </a:rPr>
              <a:t> </a:t>
            </a:r>
            <a:r>
              <a:rPr lang="en-US" altLang="ja-JP" sz="1200" smtClean="0">
                <a:latin typeface="Calibri" pitchFamily="34" charset="0"/>
              </a:rPr>
              <a:t>on Web browser</a:t>
            </a:r>
          </a:p>
          <a:p>
            <a:r>
              <a:rPr lang="en-US" altLang="ja-JP" sz="1200" smtClean="0">
                <a:latin typeface="Calibri" pitchFamily="34" charset="0"/>
              </a:rPr>
              <a:t>  (javascript, ajax)</a:t>
            </a:r>
          </a:p>
          <a:p>
            <a:pPr>
              <a:buFont typeface="Arial" pitchFamily="34" charset="0"/>
              <a:buChar char="•"/>
            </a:pPr>
            <a:r>
              <a:rPr lang="en-US" altLang="ja-JP" sz="1200" smtClean="0">
                <a:latin typeface="Calibri" pitchFamily="34" charset="0"/>
              </a:rPr>
              <a:t>Python GUI</a:t>
            </a:r>
          </a:p>
          <a:p>
            <a:pPr>
              <a:buFont typeface="Arial" pitchFamily="34" charset="0"/>
              <a:buChar char="•"/>
            </a:pPr>
            <a:r>
              <a:rPr lang="en-US" altLang="ja-JP" sz="1200" smtClean="0">
                <a:latin typeface="Calibri" pitchFamily="34" charset="0"/>
              </a:rPr>
              <a:t>Command line program</a:t>
            </a:r>
            <a:endParaRPr lang="en-US" altLang="ja-JP" sz="1200">
              <a:latin typeface="Calibri" pitchFamily="34" charset="0"/>
            </a:endParaRPr>
          </a:p>
        </p:txBody>
      </p:sp>
      <p:pic>
        <p:nvPicPr>
          <p:cNvPr id="75" name="Picture 67" descr="Screenshot-5"/>
          <p:cNvPicPr>
            <a:picLocks noChangeAspect="1" noChangeArrowheads="1"/>
          </p:cNvPicPr>
          <p:nvPr/>
        </p:nvPicPr>
        <p:blipFill>
          <a:blip r:embed="rId5" cstate="print"/>
          <a:srcRect/>
          <a:stretch>
            <a:fillRect/>
          </a:stretch>
        </p:blipFill>
        <p:spPr bwMode="auto">
          <a:xfrm>
            <a:off x="7070725" y="3767980"/>
            <a:ext cx="998538" cy="1073150"/>
          </a:xfrm>
          <a:prstGeom prst="rect">
            <a:avLst/>
          </a:prstGeom>
          <a:noFill/>
          <a:ln w="9525">
            <a:noFill/>
            <a:miter lim="800000"/>
            <a:headEnd/>
            <a:tailEnd/>
          </a:ln>
          <a:effectLst/>
        </p:spPr>
      </p:pic>
      <p:sp>
        <p:nvSpPr>
          <p:cNvPr id="31773" name="Text Box 68"/>
          <p:cNvSpPr txBox="1">
            <a:spLocks noChangeArrowheads="1"/>
          </p:cNvSpPr>
          <p:nvPr/>
        </p:nvSpPr>
        <p:spPr bwMode="auto">
          <a:xfrm>
            <a:off x="6907213" y="4864943"/>
            <a:ext cx="1350962" cy="461962"/>
          </a:xfrm>
          <a:prstGeom prst="rect">
            <a:avLst/>
          </a:prstGeom>
          <a:noFill/>
          <a:ln w="9525">
            <a:noFill/>
            <a:miter lim="800000"/>
            <a:headEnd/>
            <a:tailEnd/>
          </a:ln>
          <a:effectLst/>
        </p:spPr>
        <p:txBody>
          <a:bodyPr wrap="none">
            <a:spAutoFit/>
          </a:bodyPr>
          <a:lstStyle/>
          <a:p>
            <a:pPr algn="ctr"/>
            <a:r>
              <a:rPr lang="en-US" altLang="ja-JP" sz="1200">
                <a:latin typeface="Calibri" pitchFamily="34" charset="0"/>
              </a:rPr>
              <a:t>Online histograms </a:t>
            </a:r>
          </a:p>
          <a:p>
            <a:pPr algn="ctr"/>
            <a:r>
              <a:rPr lang="en-US" altLang="ja-JP" sz="1200">
                <a:latin typeface="Calibri" pitchFamily="34" charset="0"/>
              </a:rPr>
              <a:t>on Web browser</a:t>
            </a:r>
          </a:p>
        </p:txBody>
      </p:sp>
      <p:sp>
        <p:nvSpPr>
          <p:cNvPr id="31774" name="Text Box 51"/>
          <p:cNvSpPr txBox="1">
            <a:spLocks noChangeArrowheads="1"/>
          </p:cNvSpPr>
          <p:nvPr/>
        </p:nvSpPr>
        <p:spPr bwMode="auto">
          <a:xfrm>
            <a:off x="1797050" y="5681663"/>
            <a:ext cx="962025" cy="523875"/>
          </a:xfrm>
          <a:prstGeom prst="rect">
            <a:avLst/>
          </a:prstGeom>
          <a:noFill/>
          <a:ln w="9525">
            <a:noFill/>
            <a:miter lim="800000"/>
            <a:headEnd/>
            <a:tailEnd/>
          </a:ln>
          <a:effectLst/>
        </p:spPr>
        <p:txBody>
          <a:bodyPr>
            <a:spAutoFit/>
          </a:bodyPr>
          <a:lstStyle/>
          <a:p>
            <a:pPr algn="ctr"/>
            <a:r>
              <a:rPr lang="en-US" altLang="ja-JP" sz="1400">
                <a:latin typeface="Calibri" pitchFamily="34" charset="0"/>
              </a:rPr>
              <a:t>Read-out</a:t>
            </a:r>
          </a:p>
          <a:p>
            <a:pPr algn="ctr"/>
            <a:r>
              <a:rPr lang="en-US" altLang="ja-JP" sz="1400">
                <a:latin typeface="Calibri" pitchFamily="34" charset="0"/>
              </a:rPr>
              <a:t>modules</a:t>
            </a:r>
          </a:p>
        </p:txBody>
      </p:sp>
      <p:sp>
        <p:nvSpPr>
          <p:cNvPr id="90" name="Rectangle 50"/>
          <p:cNvSpPr>
            <a:spLocks noChangeArrowheads="1"/>
          </p:cNvSpPr>
          <p:nvPr/>
        </p:nvSpPr>
        <p:spPr bwMode="auto">
          <a:xfrm>
            <a:off x="2084360" y="5256213"/>
            <a:ext cx="439737" cy="411162"/>
          </a:xfrm>
          <a:prstGeom prst="rect">
            <a:avLst/>
          </a:prstGeom>
          <a:solidFill>
            <a:srgbClr val="33CCCC"/>
          </a:solidFill>
          <a:ln w="9525">
            <a:solidFill>
              <a:schemeClr val="tx1"/>
            </a:solidFill>
            <a:miter lim="800000"/>
            <a:headEnd/>
            <a:tailEnd/>
          </a:ln>
          <a:effectLst/>
        </p:spPr>
        <p:txBody>
          <a:bodyPr wrap="none" anchor="ctr"/>
          <a:lstStyle/>
          <a:p>
            <a:pPr fontAlgn="auto">
              <a:spcBef>
                <a:spcPts val="0"/>
              </a:spcBef>
              <a:spcAft>
                <a:spcPts val="0"/>
              </a:spcAft>
              <a:defRPr/>
            </a:pPr>
            <a:endParaRPr lang="ja-JP" altLang="en-US" sz="1200">
              <a:latin typeface="+mn-lt"/>
              <a:ea typeface="+mn-ea"/>
            </a:endParaRPr>
          </a:p>
        </p:txBody>
      </p:sp>
      <p:cxnSp>
        <p:nvCxnSpPr>
          <p:cNvPr id="79" name="AutoShape 53"/>
          <p:cNvCxnSpPr>
            <a:cxnSpLocks noChangeShapeType="1"/>
            <a:stCxn id="90" idx="3"/>
          </p:cNvCxnSpPr>
          <p:nvPr/>
        </p:nvCxnSpPr>
        <p:spPr bwMode="auto">
          <a:xfrm flipV="1">
            <a:off x="2524097" y="4962525"/>
            <a:ext cx="477866" cy="499269"/>
          </a:xfrm>
          <a:prstGeom prst="straightConnector1">
            <a:avLst/>
          </a:prstGeom>
          <a:noFill/>
          <a:ln w="19050">
            <a:solidFill>
              <a:srgbClr val="0000FF"/>
            </a:solidFill>
            <a:round/>
            <a:headEnd/>
            <a:tailEnd/>
          </a:ln>
          <a:effectLst/>
        </p:spPr>
      </p:cxnSp>
      <p:sp>
        <p:nvSpPr>
          <p:cNvPr id="80" name="テキスト ボックス 95"/>
          <p:cNvSpPr txBox="1">
            <a:spLocks noChangeArrowheads="1"/>
          </p:cNvSpPr>
          <p:nvPr/>
        </p:nvSpPr>
        <p:spPr bwMode="auto">
          <a:xfrm>
            <a:off x="3987800" y="1626667"/>
            <a:ext cx="346075" cy="276225"/>
          </a:xfrm>
          <a:prstGeom prst="rect">
            <a:avLst/>
          </a:prstGeom>
          <a:noFill/>
          <a:ln w="9525">
            <a:noFill/>
            <a:miter lim="800000"/>
            <a:headEnd/>
            <a:tailEnd/>
          </a:ln>
          <a:effectLst/>
        </p:spPr>
        <p:txBody>
          <a:bodyPr wrap="none">
            <a:spAutoFit/>
          </a:bodyPr>
          <a:lstStyle/>
          <a:p>
            <a:pPr fontAlgn="auto">
              <a:spcBef>
                <a:spcPts val="0"/>
              </a:spcBef>
              <a:spcAft>
                <a:spcPts val="0"/>
              </a:spcAft>
              <a:defRPr/>
            </a:pPr>
            <a:r>
              <a:rPr lang="en-US" altLang="ja-JP" sz="1200">
                <a:latin typeface="+mn-lt"/>
                <a:ea typeface="+mn-ea"/>
              </a:rPr>
              <a:t>PC</a:t>
            </a:r>
            <a:endParaRPr lang="ja-JP" altLang="en-US" sz="1200" dirty="0">
              <a:latin typeface="+mn-lt"/>
              <a:ea typeface="+mn-ea"/>
            </a:endParaRPr>
          </a:p>
        </p:txBody>
      </p:sp>
      <p:sp>
        <p:nvSpPr>
          <p:cNvPr id="81" name="テキスト ボックス 96"/>
          <p:cNvSpPr txBox="1">
            <a:spLocks noChangeArrowheads="1"/>
          </p:cNvSpPr>
          <p:nvPr/>
        </p:nvSpPr>
        <p:spPr bwMode="auto">
          <a:xfrm>
            <a:off x="3659188" y="4176713"/>
            <a:ext cx="382587" cy="276225"/>
          </a:xfrm>
          <a:prstGeom prst="rect">
            <a:avLst/>
          </a:prstGeom>
          <a:noFill/>
          <a:ln w="9525">
            <a:noFill/>
            <a:miter lim="800000"/>
            <a:headEnd/>
            <a:tailEnd/>
          </a:ln>
          <a:effectLst/>
        </p:spPr>
        <p:txBody>
          <a:bodyPr wrap="none">
            <a:spAutoFit/>
          </a:bodyPr>
          <a:lstStyle/>
          <a:p>
            <a:pPr fontAlgn="auto">
              <a:spcBef>
                <a:spcPts val="0"/>
              </a:spcBef>
              <a:spcAft>
                <a:spcPts val="0"/>
              </a:spcAft>
              <a:defRPr/>
            </a:pPr>
            <a:r>
              <a:rPr lang="en-US" altLang="ja-JP" sz="1200">
                <a:latin typeface="+mn-lt"/>
                <a:ea typeface="+mn-ea"/>
              </a:rPr>
              <a:t>PC </a:t>
            </a:r>
            <a:endParaRPr lang="ja-JP" altLang="en-US" sz="1200" dirty="0">
              <a:latin typeface="+mn-lt"/>
              <a:ea typeface="+mn-ea"/>
            </a:endParaRPr>
          </a:p>
        </p:txBody>
      </p:sp>
      <p:grpSp>
        <p:nvGrpSpPr>
          <p:cNvPr id="6" name="グループ化 122"/>
          <p:cNvGrpSpPr/>
          <p:nvPr/>
        </p:nvGrpSpPr>
        <p:grpSpPr>
          <a:xfrm>
            <a:off x="4791078" y="4232286"/>
            <a:ext cx="565966" cy="573558"/>
            <a:chOff x="4883384" y="4315963"/>
            <a:chExt cx="346888" cy="416430"/>
          </a:xfrm>
          <a:effectLst/>
        </p:grpSpPr>
        <p:sp>
          <p:nvSpPr>
            <p:cNvPr id="86" name="Rectangle 5"/>
            <p:cNvSpPr>
              <a:spLocks noChangeArrowheads="1"/>
            </p:cNvSpPr>
            <p:nvPr/>
          </p:nvSpPr>
          <p:spPr bwMode="auto">
            <a:xfrm>
              <a:off x="4883384" y="4504704"/>
              <a:ext cx="71890" cy="88504"/>
            </a:xfrm>
            <a:prstGeom prst="rect">
              <a:avLst/>
            </a:prstGeom>
            <a:solidFill>
              <a:srgbClr val="FF99CC"/>
            </a:solidFill>
            <a:ln w="9525">
              <a:solidFill>
                <a:schemeClr val="tx1"/>
              </a:solidFill>
              <a:miter lim="800000"/>
              <a:headEnd/>
              <a:tailEnd/>
            </a:ln>
            <a:effectLst/>
          </p:spPr>
          <p:txBody>
            <a:bodyPr wrap="none" anchor="ctr"/>
            <a:lstStyle/>
            <a:p>
              <a:pPr fontAlgn="auto">
                <a:spcBef>
                  <a:spcPts val="0"/>
                </a:spcBef>
                <a:spcAft>
                  <a:spcPts val="0"/>
                </a:spcAft>
                <a:defRPr/>
              </a:pPr>
              <a:endParaRPr lang="ja-JP" altLang="en-US" sz="1200">
                <a:latin typeface="+mn-lt"/>
                <a:ea typeface="+mn-ea"/>
              </a:endParaRPr>
            </a:p>
          </p:txBody>
        </p:sp>
        <p:sp>
          <p:nvSpPr>
            <p:cNvPr id="87" name="Oval 6"/>
            <p:cNvSpPr>
              <a:spLocks noChangeArrowheads="1"/>
            </p:cNvSpPr>
            <p:nvPr/>
          </p:nvSpPr>
          <p:spPr bwMode="auto">
            <a:xfrm>
              <a:off x="5027863" y="4315963"/>
              <a:ext cx="100507" cy="77157"/>
            </a:xfrm>
            <a:prstGeom prst="ellipse">
              <a:avLst/>
            </a:prstGeom>
            <a:solidFill>
              <a:srgbClr val="FFFF99"/>
            </a:solidFill>
            <a:ln w="9525">
              <a:solidFill>
                <a:schemeClr val="tx1"/>
              </a:solidFill>
              <a:round/>
              <a:headEnd/>
              <a:tailEnd/>
            </a:ln>
            <a:effectLst/>
          </p:spPr>
          <p:txBody>
            <a:bodyPr wrap="none" anchor="ctr"/>
            <a:lstStyle/>
            <a:p>
              <a:pPr fontAlgn="auto">
                <a:spcBef>
                  <a:spcPts val="0"/>
                </a:spcBef>
                <a:spcAft>
                  <a:spcPts val="0"/>
                </a:spcAft>
                <a:defRPr/>
              </a:pPr>
              <a:endParaRPr lang="ja-JP" altLang="en-US" sz="1200">
                <a:latin typeface="+mn-lt"/>
                <a:ea typeface="+mn-ea"/>
              </a:endParaRPr>
            </a:p>
          </p:txBody>
        </p:sp>
        <p:sp>
          <p:nvSpPr>
            <p:cNvPr id="88" name="Rectangle 7"/>
            <p:cNvSpPr>
              <a:spLocks noChangeArrowheads="1"/>
            </p:cNvSpPr>
            <p:nvPr/>
          </p:nvSpPr>
          <p:spPr bwMode="auto">
            <a:xfrm>
              <a:off x="4919678" y="4360223"/>
              <a:ext cx="310594" cy="372170"/>
            </a:xfrm>
            <a:prstGeom prst="rect">
              <a:avLst/>
            </a:prstGeom>
            <a:solidFill>
              <a:srgbClr val="00FF99"/>
            </a:solidFill>
            <a:ln w="9525">
              <a:solidFill>
                <a:schemeClr val="tx1"/>
              </a:solidFill>
              <a:miter lim="800000"/>
              <a:headEnd/>
              <a:tailEnd/>
            </a:ln>
            <a:effectLst/>
          </p:spPr>
          <p:txBody>
            <a:bodyPr wrap="none" anchor="ctr"/>
            <a:lstStyle/>
            <a:p>
              <a:pPr fontAlgn="auto">
                <a:spcBef>
                  <a:spcPts val="0"/>
                </a:spcBef>
                <a:spcAft>
                  <a:spcPts val="0"/>
                </a:spcAft>
                <a:defRPr/>
              </a:pPr>
              <a:endParaRPr lang="ja-JP" altLang="en-US" sz="1200">
                <a:latin typeface="+mn-lt"/>
                <a:ea typeface="+mn-ea"/>
              </a:endParaRPr>
            </a:p>
          </p:txBody>
        </p:sp>
      </p:grpSp>
      <p:sp>
        <p:nvSpPr>
          <p:cNvPr id="31780" name="テキスト ボックス 104"/>
          <p:cNvSpPr txBox="1">
            <a:spLocks noChangeArrowheads="1"/>
          </p:cNvSpPr>
          <p:nvPr/>
        </p:nvSpPr>
        <p:spPr bwMode="auto">
          <a:xfrm>
            <a:off x="5738205" y="2152080"/>
            <a:ext cx="1462087" cy="307975"/>
          </a:xfrm>
          <a:prstGeom prst="rect">
            <a:avLst/>
          </a:prstGeom>
          <a:noFill/>
          <a:ln w="9525">
            <a:noFill/>
            <a:miter lim="800000"/>
            <a:headEnd/>
            <a:tailEnd/>
          </a:ln>
          <a:effectLst/>
        </p:spPr>
        <p:txBody>
          <a:bodyPr wrap="none">
            <a:spAutoFit/>
          </a:bodyPr>
          <a:lstStyle/>
          <a:p>
            <a:r>
              <a:rPr lang="en-US" altLang="ja-JP" sz="1400">
                <a:latin typeface="Calibri" pitchFamily="34" charset="0"/>
              </a:rPr>
              <a:t>Command/Status</a:t>
            </a:r>
            <a:endParaRPr lang="ja-JP" altLang="en-US" sz="1400">
              <a:latin typeface="Calibri" pitchFamily="34" charset="0"/>
            </a:endParaRPr>
          </a:p>
        </p:txBody>
      </p:sp>
      <p:sp>
        <p:nvSpPr>
          <p:cNvPr id="31781" name="テキスト ボックス 95"/>
          <p:cNvSpPr txBox="1">
            <a:spLocks noChangeArrowheads="1"/>
          </p:cNvSpPr>
          <p:nvPr/>
        </p:nvSpPr>
        <p:spPr bwMode="auto">
          <a:xfrm>
            <a:off x="6732240" y="1340049"/>
            <a:ext cx="1295400" cy="307975"/>
          </a:xfrm>
          <a:prstGeom prst="rect">
            <a:avLst/>
          </a:prstGeom>
          <a:noFill/>
          <a:ln w="9525">
            <a:noFill/>
            <a:miter lim="800000"/>
            <a:headEnd/>
            <a:tailEnd/>
          </a:ln>
          <a:effectLst/>
        </p:spPr>
        <p:txBody>
          <a:bodyPr>
            <a:spAutoFit/>
          </a:bodyPr>
          <a:lstStyle/>
          <a:p>
            <a:r>
              <a:rPr lang="en-US" altLang="ja-JP" sz="1400">
                <a:latin typeface="Calibri" pitchFamily="34" charset="0"/>
              </a:rPr>
              <a:t>User Interface</a:t>
            </a:r>
            <a:endParaRPr lang="ja-JP" altLang="en-US" sz="1400">
              <a:latin typeface="Calibri" pitchFamily="34" charset="0"/>
            </a:endParaRPr>
          </a:p>
        </p:txBody>
      </p:sp>
      <p:sp>
        <p:nvSpPr>
          <p:cNvPr id="105" name="メモ 104"/>
          <p:cNvSpPr/>
          <p:nvPr/>
        </p:nvSpPr>
        <p:spPr>
          <a:xfrm>
            <a:off x="2709863" y="1866380"/>
            <a:ext cx="879475" cy="476250"/>
          </a:xfrm>
          <a:prstGeom prst="foldedCorner">
            <a:avLst/>
          </a:prstGeom>
          <a:solidFill>
            <a:srgbClr val="92D050"/>
          </a:solidFill>
          <a:ln w="1905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altLang="ja-JP" dirty="0"/>
              <a:t>XML</a:t>
            </a:r>
            <a:endParaRPr lang="ja-JP" altLang="en-US" dirty="0"/>
          </a:p>
        </p:txBody>
      </p:sp>
      <p:cxnSp>
        <p:nvCxnSpPr>
          <p:cNvPr id="107" name="直線矢印コネクタ 106"/>
          <p:cNvCxnSpPr>
            <a:stCxn id="105" idx="3"/>
            <a:endCxn id="65" idx="1"/>
          </p:cNvCxnSpPr>
          <p:nvPr/>
        </p:nvCxnSpPr>
        <p:spPr>
          <a:xfrm>
            <a:off x="3589338" y="2104505"/>
            <a:ext cx="471487" cy="288925"/>
          </a:xfrm>
          <a:prstGeom prst="curvedConnector3">
            <a:avLst>
              <a:gd name="adj1" fmla="val 50000"/>
            </a:avLst>
          </a:prstGeom>
          <a:ln w="19050">
            <a:solidFill>
              <a:schemeClr val="tx1"/>
            </a:solidFill>
            <a:tailEnd type="arrow"/>
          </a:ln>
          <a:effectLst/>
        </p:spPr>
        <p:style>
          <a:lnRef idx="1">
            <a:schemeClr val="accent1"/>
          </a:lnRef>
          <a:fillRef idx="0">
            <a:schemeClr val="accent1"/>
          </a:fillRef>
          <a:effectRef idx="0">
            <a:schemeClr val="accent1"/>
          </a:effectRef>
          <a:fontRef idx="minor">
            <a:schemeClr val="tx1"/>
          </a:fontRef>
        </p:style>
      </p:cxnSp>
      <p:sp>
        <p:nvSpPr>
          <p:cNvPr id="31784" name="テキスト ボックス 95"/>
          <p:cNvSpPr txBox="1">
            <a:spLocks noChangeArrowheads="1"/>
          </p:cNvSpPr>
          <p:nvPr/>
        </p:nvSpPr>
        <p:spPr bwMode="auto">
          <a:xfrm>
            <a:off x="2198688" y="2320405"/>
            <a:ext cx="1752600" cy="307975"/>
          </a:xfrm>
          <a:prstGeom prst="rect">
            <a:avLst/>
          </a:prstGeom>
          <a:noFill/>
          <a:ln w="9525">
            <a:noFill/>
            <a:miter lim="800000"/>
            <a:headEnd/>
            <a:tailEnd/>
          </a:ln>
          <a:effectLst/>
        </p:spPr>
        <p:txBody>
          <a:bodyPr>
            <a:spAutoFit/>
          </a:bodyPr>
          <a:lstStyle/>
          <a:p>
            <a:r>
              <a:rPr lang="en-US" altLang="ja-JP" sz="1400">
                <a:latin typeface="Calibri" pitchFamily="34" charset="0"/>
              </a:rPr>
              <a:t>System Configuration</a:t>
            </a:r>
            <a:endParaRPr lang="ja-JP" altLang="en-US" sz="1400">
              <a:latin typeface="Calibri" pitchFamily="34" charset="0"/>
            </a:endParaRPr>
          </a:p>
        </p:txBody>
      </p:sp>
      <p:pic>
        <p:nvPicPr>
          <p:cNvPr id="8238" name="Picture 3"/>
          <p:cNvPicPr>
            <a:picLocks noChangeAspect="1" noChangeArrowheads="1"/>
          </p:cNvPicPr>
          <p:nvPr/>
        </p:nvPicPr>
        <p:blipFill>
          <a:blip r:embed="rId6" cstate="print"/>
          <a:srcRect/>
          <a:stretch>
            <a:fillRect/>
          </a:stretch>
        </p:blipFill>
        <p:spPr bwMode="auto">
          <a:xfrm>
            <a:off x="6975475" y="5422155"/>
            <a:ext cx="1243013" cy="892175"/>
          </a:xfrm>
          <a:prstGeom prst="rect">
            <a:avLst/>
          </a:prstGeom>
          <a:noFill/>
          <a:ln w="9525">
            <a:noFill/>
            <a:miter lim="800000"/>
            <a:headEnd/>
            <a:tailEnd/>
          </a:ln>
          <a:effectLst/>
        </p:spPr>
      </p:pic>
      <p:sp>
        <p:nvSpPr>
          <p:cNvPr id="31786" name="Text Box 68"/>
          <p:cNvSpPr txBox="1">
            <a:spLocks noChangeArrowheads="1"/>
          </p:cNvSpPr>
          <p:nvPr/>
        </p:nvSpPr>
        <p:spPr bwMode="auto">
          <a:xfrm>
            <a:off x="6938963" y="6279405"/>
            <a:ext cx="1350962" cy="461963"/>
          </a:xfrm>
          <a:prstGeom prst="rect">
            <a:avLst/>
          </a:prstGeom>
          <a:noFill/>
          <a:ln w="9525">
            <a:noFill/>
            <a:miter lim="800000"/>
            <a:headEnd/>
            <a:tailEnd/>
          </a:ln>
          <a:effectLst/>
        </p:spPr>
        <p:txBody>
          <a:bodyPr wrap="none">
            <a:spAutoFit/>
          </a:bodyPr>
          <a:lstStyle/>
          <a:p>
            <a:pPr algn="ctr"/>
            <a:r>
              <a:rPr lang="en-US" altLang="ja-JP" sz="1200">
                <a:latin typeface="Calibri" pitchFamily="34" charset="0"/>
              </a:rPr>
              <a:t>Online histograms </a:t>
            </a:r>
          </a:p>
          <a:p>
            <a:pPr algn="ctr"/>
            <a:r>
              <a:rPr lang="en-US" altLang="ja-JP" sz="1200">
                <a:latin typeface="Calibri" pitchFamily="34" charset="0"/>
              </a:rPr>
              <a:t>using ROOT</a:t>
            </a:r>
          </a:p>
        </p:txBody>
      </p:sp>
      <p:cxnSp>
        <p:nvCxnSpPr>
          <p:cNvPr id="76" name="AutoShape 63"/>
          <p:cNvCxnSpPr>
            <a:cxnSpLocks noChangeShapeType="1"/>
            <a:stCxn id="104" idx="3"/>
            <a:endCxn id="75" idx="1"/>
          </p:cNvCxnSpPr>
          <p:nvPr/>
        </p:nvCxnSpPr>
        <p:spPr bwMode="auto">
          <a:xfrm flipV="1">
            <a:off x="5357042" y="4304555"/>
            <a:ext cx="1713683" cy="1015409"/>
          </a:xfrm>
          <a:prstGeom prst="straightConnector1">
            <a:avLst/>
          </a:prstGeom>
          <a:noFill/>
          <a:ln w="25400">
            <a:solidFill>
              <a:schemeClr val="tx1">
                <a:lumMod val="50000"/>
                <a:lumOff val="50000"/>
              </a:schemeClr>
            </a:solidFill>
            <a:prstDash val="sysDash"/>
            <a:round/>
            <a:headEnd type="none" w="med" len="med"/>
            <a:tailEnd type="arrow" w="med" len="med"/>
          </a:ln>
          <a:effectLst/>
        </p:spPr>
      </p:cxnSp>
      <p:cxnSp>
        <p:nvCxnSpPr>
          <p:cNvPr id="108" name="AutoShape 63"/>
          <p:cNvCxnSpPr>
            <a:cxnSpLocks noChangeShapeType="1"/>
            <a:stCxn id="104" idx="3"/>
          </p:cNvCxnSpPr>
          <p:nvPr/>
        </p:nvCxnSpPr>
        <p:spPr bwMode="auto">
          <a:xfrm>
            <a:off x="5357813" y="5319713"/>
            <a:ext cx="1617662" cy="412750"/>
          </a:xfrm>
          <a:prstGeom prst="straightConnector1">
            <a:avLst/>
          </a:prstGeom>
          <a:noFill/>
          <a:ln w="25400">
            <a:solidFill>
              <a:schemeClr val="tx1">
                <a:lumMod val="50000"/>
                <a:lumOff val="50000"/>
              </a:schemeClr>
            </a:solidFill>
            <a:prstDash val="sysDash"/>
            <a:round/>
            <a:headEnd type="none" w="med" len="med"/>
            <a:tailEnd type="arrow" w="med" len="med"/>
          </a:ln>
          <a:effectLst/>
        </p:spPr>
      </p:cxnSp>
      <p:sp>
        <p:nvSpPr>
          <p:cNvPr id="74" name="角丸四角形吹き出し 73"/>
          <p:cNvSpPr/>
          <p:nvPr/>
        </p:nvSpPr>
        <p:spPr>
          <a:xfrm>
            <a:off x="107504" y="1088740"/>
            <a:ext cx="2410718" cy="883320"/>
          </a:xfrm>
          <a:prstGeom prst="wedgeRoundRectCallout">
            <a:avLst>
              <a:gd name="adj1" fmla="val 61764"/>
              <a:gd name="adj2" fmla="val 38449"/>
              <a:gd name="adj3" fmla="val 16667"/>
            </a:avLst>
          </a:prstGeom>
          <a:solidFill>
            <a:schemeClr val="accent1">
              <a:lumMod val="20000"/>
              <a:lumOff val="80000"/>
            </a:schemeClr>
          </a:solidFill>
          <a:ln w="3175"/>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buFont typeface="Arial" pitchFamily="34" charset="0"/>
              <a:buChar char="•"/>
              <a:defRPr/>
            </a:pPr>
            <a:r>
              <a:rPr lang="ja-JP" altLang="en-US" sz="1200" smtClean="0">
                <a:solidFill>
                  <a:schemeClr val="tx1"/>
                </a:solidFill>
              </a:rPr>
              <a:t>使用</a:t>
            </a:r>
            <a:r>
              <a:rPr lang="ja-JP" altLang="en-US" sz="1200" dirty="0">
                <a:solidFill>
                  <a:schemeClr val="tx1"/>
                </a:solidFill>
              </a:rPr>
              <a:t>するコンポーネントを指定</a:t>
            </a:r>
            <a:endParaRPr lang="en-US" altLang="ja-JP" sz="1200" dirty="0">
              <a:solidFill>
                <a:schemeClr val="tx1"/>
              </a:solidFill>
            </a:endParaRPr>
          </a:p>
          <a:p>
            <a:pPr fontAlgn="auto">
              <a:spcBef>
                <a:spcPts val="0"/>
              </a:spcBef>
              <a:spcAft>
                <a:spcPts val="0"/>
              </a:spcAft>
              <a:buFont typeface="Arial" pitchFamily="34" charset="0"/>
              <a:buChar char="•"/>
              <a:defRPr/>
            </a:pPr>
            <a:r>
              <a:rPr lang="en-US" altLang="ja-JP" sz="1200">
                <a:solidFill>
                  <a:schemeClr val="tx1"/>
                </a:solidFill>
              </a:rPr>
              <a:t> </a:t>
            </a:r>
            <a:r>
              <a:rPr lang="ja-JP" altLang="en-US" sz="1200" smtClean="0">
                <a:solidFill>
                  <a:schemeClr val="tx1"/>
                </a:solidFill>
              </a:rPr>
              <a:t>コンポーネント間</a:t>
            </a:r>
            <a:r>
              <a:rPr lang="ja-JP" altLang="en-US" sz="1200" dirty="0">
                <a:solidFill>
                  <a:schemeClr val="tx1"/>
                </a:solidFill>
              </a:rPr>
              <a:t>接続情報</a:t>
            </a:r>
            <a:endParaRPr lang="en-US" altLang="ja-JP" sz="1200" dirty="0">
              <a:solidFill>
                <a:schemeClr val="tx1"/>
              </a:solidFill>
            </a:endParaRPr>
          </a:p>
          <a:p>
            <a:pPr fontAlgn="auto">
              <a:spcBef>
                <a:spcPts val="0"/>
              </a:spcBef>
              <a:spcAft>
                <a:spcPts val="0"/>
              </a:spcAft>
              <a:buFont typeface="Arial" pitchFamily="34" charset="0"/>
              <a:buChar char="•"/>
              <a:defRPr/>
            </a:pPr>
            <a:r>
              <a:rPr lang="en-US" altLang="ja-JP" sz="1200">
                <a:solidFill>
                  <a:schemeClr val="tx1"/>
                </a:solidFill>
              </a:rPr>
              <a:t> </a:t>
            </a:r>
            <a:r>
              <a:rPr lang="ja-JP" altLang="en-US" sz="1200" smtClean="0">
                <a:solidFill>
                  <a:schemeClr val="tx1"/>
                </a:solidFill>
              </a:rPr>
              <a:t>パラメータ</a:t>
            </a:r>
            <a:endParaRPr lang="ja-JP" altLang="en-US" sz="1200" dirty="0">
              <a:solidFill>
                <a:schemeClr val="tx1"/>
              </a:solidFill>
            </a:endParaRPr>
          </a:p>
        </p:txBody>
      </p:sp>
      <p:sp>
        <p:nvSpPr>
          <p:cNvPr id="31794" name="Text Box 51"/>
          <p:cNvSpPr txBox="1">
            <a:spLocks noChangeArrowheads="1"/>
          </p:cNvSpPr>
          <p:nvPr/>
        </p:nvSpPr>
        <p:spPr bwMode="auto">
          <a:xfrm>
            <a:off x="774700" y="5729288"/>
            <a:ext cx="962025" cy="307975"/>
          </a:xfrm>
          <a:prstGeom prst="rect">
            <a:avLst/>
          </a:prstGeom>
          <a:noFill/>
          <a:ln w="9525">
            <a:noFill/>
            <a:miter lim="800000"/>
            <a:headEnd/>
            <a:tailEnd/>
          </a:ln>
          <a:effectLst/>
        </p:spPr>
        <p:txBody>
          <a:bodyPr>
            <a:spAutoFit/>
          </a:bodyPr>
          <a:lstStyle/>
          <a:p>
            <a:pPr algn="ctr"/>
            <a:r>
              <a:rPr lang="en-US" altLang="ja-JP" sz="1400">
                <a:latin typeface="Calibri" pitchFamily="34" charset="0"/>
              </a:rPr>
              <a:t>Detectors</a:t>
            </a:r>
          </a:p>
        </p:txBody>
      </p:sp>
      <p:grpSp>
        <p:nvGrpSpPr>
          <p:cNvPr id="7" name="グループ化 109"/>
          <p:cNvGrpSpPr/>
          <p:nvPr/>
        </p:nvGrpSpPr>
        <p:grpSpPr>
          <a:xfrm>
            <a:off x="4060818" y="2028291"/>
            <a:ext cx="942561" cy="799839"/>
            <a:chOff x="4056063" y="2682875"/>
            <a:chExt cx="633412" cy="432419"/>
          </a:xfrm>
          <a:effectLst/>
        </p:grpSpPr>
        <p:sp>
          <p:nvSpPr>
            <p:cNvPr id="64" name="Oval 47"/>
            <p:cNvSpPr>
              <a:spLocks noChangeArrowheads="1"/>
            </p:cNvSpPr>
            <p:nvPr/>
          </p:nvSpPr>
          <p:spPr bwMode="auto">
            <a:xfrm>
              <a:off x="4316413" y="3018457"/>
              <a:ext cx="117475" cy="96837"/>
            </a:xfrm>
            <a:prstGeom prst="ellipse">
              <a:avLst/>
            </a:prstGeom>
            <a:solidFill>
              <a:srgbClr val="FFFF99"/>
            </a:solidFill>
            <a:ln w="9525">
              <a:solidFill>
                <a:schemeClr val="tx1"/>
              </a:solidFill>
              <a:round/>
              <a:headEnd/>
              <a:tailEnd/>
            </a:ln>
            <a:effectLst/>
          </p:spPr>
          <p:txBody>
            <a:bodyPr wrap="none" anchor="ctr"/>
            <a:lstStyle/>
            <a:p>
              <a:pPr fontAlgn="auto">
                <a:spcBef>
                  <a:spcPts val="0"/>
                </a:spcBef>
                <a:spcAft>
                  <a:spcPts val="0"/>
                </a:spcAft>
                <a:defRPr/>
              </a:pPr>
              <a:endParaRPr lang="ja-JP" altLang="en-US" sz="1200">
                <a:latin typeface="+mn-lt"/>
                <a:ea typeface="+mn-ea"/>
              </a:endParaRPr>
            </a:p>
          </p:txBody>
        </p:sp>
        <p:sp>
          <p:nvSpPr>
            <p:cNvPr id="65" name="Rectangle 49"/>
            <p:cNvSpPr>
              <a:spLocks noChangeArrowheads="1"/>
            </p:cNvSpPr>
            <p:nvPr/>
          </p:nvSpPr>
          <p:spPr bwMode="auto">
            <a:xfrm>
              <a:off x="4056063" y="2682875"/>
              <a:ext cx="633412" cy="395288"/>
            </a:xfrm>
            <a:prstGeom prst="rect">
              <a:avLst/>
            </a:prstGeom>
            <a:solidFill>
              <a:srgbClr val="00FF99"/>
            </a:solidFill>
            <a:ln w="9525">
              <a:solidFill>
                <a:schemeClr val="tx1"/>
              </a:solidFill>
              <a:miter lim="800000"/>
              <a:headEnd/>
              <a:tailEnd/>
            </a:ln>
            <a:effectLst/>
          </p:spPr>
          <p:txBody>
            <a:bodyPr wrap="none" anchor="ctr"/>
            <a:lstStyle/>
            <a:p>
              <a:pPr algn="ctr" fontAlgn="auto">
                <a:spcBef>
                  <a:spcPts val="0"/>
                </a:spcBef>
                <a:spcAft>
                  <a:spcPts val="0"/>
                </a:spcAft>
                <a:defRPr/>
              </a:pPr>
              <a:r>
                <a:rPr lang="en-US" altLang="ja-JP" sz="1400" dirty="0" err="1">
                  <a:latin typeface="+mn-lt"/>
                  <a:ea typeface="+mn-ea"/>
                </a:rPr>
                <a:t>Daq</a:t>
              </a:r>
              <a:endParaRPr lang="en-US" altLang="ja-JP" sz="1400" dirty="0">
                <a:latin typeface="+mn-lt"/>
                <a:ea typeface="+mn-ea"/>
              </a:endParaRPr>
            </a:p>
            <a:p>
              <a:pPr algn="ctr" fontAlgn="auto">
                <a:spcBef>
                  <a:spcPts val="0"/>
                </a:spcBef>
                <a:spcAft>
                  <a:spcPts val="0"/>
                </a:spcAft>
                <a:defRPr/>
              </a:pPr>
              <a:r>
                <a:rPr lang="en-US" altLang="ja-JP" sz="1400" dirty="0">
                  <a:latin typeface="+mn-lt"/>
                  <a:ea typeface="+mn-ea"/>
                </a:rPr>
                <a:t>Operator</a:t>
              </a:r>
              <a:endParaRPr lang="ja-JP" altLang="en-US" sz="1400" dirty="0">
                <a:latin typeface="+mn-lt"/>
                <a:ea typeface="+mn-ea"/>
              </a:endParaRPr>
            </a:p>
          </p:txBody>
        </p:sp>
      </p:grpSp>
      <p:cxnSp>
        <p:nvCxnSpPr>
          <p:cNvPr id="57" name="AutoShape 36"/>
          <p:cNvCxnSpPr>
            <a:cxnSpLocks noChangeShapeType="1"/>
            <a:stCxn id="64" idx="4"/>
            <a:endCxn id="103" idx="0"/>
          </p:cNvCxnSpPr>
          <p:nvPr/>
        </p:nvCxnSpPr>
        <p:spPr bwMode="auto">
          <a:xfrm>
            <a:off x="4535643" y="2828130"/>
            <a:ext cx="574289" cy="2207442"/>
          </a:xfrm>
          <a:prstGeom prst="straightConnector1">
            <a:avLst/>
          </a:prstGeom>
          <a:noFill/>
          <a:ln w="12700">
            <a:solidFill>
              <a:srgbClr val="00B0F0"/>
            </a:solidFill>
            <a:prstDash val="sysDash"/>
            <a:round/>
            <a:headEnd/>
            <a:tailEnd/>
          </a:ln>
          <a:effectLst/>
        </p:spPr>
      </p:cxnSp>
      <p:pic>
        <p:nvPicPr>
          <p:cNvPr id="120" name="Picture 2"/>
          <p:cNvPicPr>
            <a:picLocks noChangeAspect="1" noChangeArrowheads="1"/>
          </p:cNvPicPr>
          <p:nvPr/>
        </p:nvPicPr>
        <p:blipFill>
          <a:blip r:embed="rId7" cstate="print"/>
          <a:srcRect/>
          <a:stretch>
            <a:fillRect/>
          </a:stretch>
        </p:blipFill>
        <p:spPr bwMode="auto">
          <a:xfrm>
            <a:off x="7812360" y="1648024"/>
            <a:ext cx="952756" cy="1044116"/>
          </a:xfrm>
          <a:prstGeom prst="rect">
            <a:avLst/>
          </a:prstGeom>
          <a:noFill/>
          <a:ln w="9525">
            <a:noFill/>
            <a:miter lim="800000"/>
            <a:headEnd/>
            <a:tailEnd/>
          </a:ln>
          <a:effectLst/>
        </p:spPr>
      </p:pic>
      <p:cxnSp>
        <p:nvCxnSpPr>
          <p:cNvPr id="128" name="直線矢印コネクタ 127"/>
          <p:cNvCxnSpPr/>
          <p:nvPr/>
        </p:nvCxnSpPr>
        <p:spPr>
          <a:xfrm>
            <a:off x="5760132" y="2116076"/>
            <a:ext cx="1080120" cy="0"/>
          </a:xfrm>
          <a:prstGeom prst="straightConnector1">
            <a:avLst/>
          </a:prstGeom>
          <a:ln w="38100">
            <a:solidFill>
              <a:schemeClr val="tx1"/>
            </a:solidFill>
            <a:headEnd type="triangle"/>
            <a:tailEnd type="triangle"/>
          </a:ln>
          <a:effectLst/>
        </p:spPr>
        <p:style>
          <a:lnRef idx="1">
            <a:schemeClr val="accent1"/>
          </a:lnRef>
          <a:fillRef idx="0">
            <a:schemeClr val="accent1"/>
          </a:fillRef>
          <a:effectRef idx="0">
            <a:schemeClr val="accent1"/>
          </a:effectRef>
          <a:fontRef idx="minor">
            <a:schemeClr val="tx1"/>
          </a:fontRef>
        </p:style>
      </p:cxnSp>
      <p:sp>
        <p:nvSpPr>
          <p:cNvPr id="125" name="テキスト ボックス 124"/>
          <p:cNvSpPr txBox="1"/>
          <p:nvPr/>
        </p:nvSpPr>
        <p:spPr>
          <a:xfrm>
            <a:off x="5112060" y="2512120"/>
            <a:ext cx="1396536" cy="646331"/>
          </a:xfrm>
          <a:prstGeom prst="rect">
            <a:avLst/>
          </a:prstGeom>
          <a:noFill/>
          <a:effectLst/>
        </p:spPr>
        <p:txBody>
          <a:bodyPr wrap="none" rtlCol="0">
            <a:spAutoFit/>
          </a:bodyPr>
          <a:lstStyle/>
          <a:p>
            <a:r>
              <a:rPr kumimoji="1" lang="en-US" altLang="ja-JP" smtClean="0"/>
              <a:t>mod_python</a:t>
            </a:r>
          </a:p>
          <a:p>
            <a:r>
              <a:rPr lang="en-US" altLang="ja-JP" smtClean="0"/>
              <a:t>mod_wsgi</a:t>
            </a:r>
            <a:endParaRPr kumimoji="1" lang="ja-JP" altLang="en-US"/>
          </a:p>
        </p:txBody>
      </p:sp>
      <p:grpSp>
        <p:nvGrpSpPr>
          <p:cNvPr id="8" name="グループ化 134"/>
          <p:cNvGrpSpPr/>
          <p:nvPr/>
        </p:nvGrpSpPr>
        <p:grpSpPr>
          <a:xfrm>
            <a:off x="338497" y="4246847"/>
            <a:ext cx="1173163" cy="1522413"/>
            <a:chOff x="338497" y="4246847"/>
            <a:chExt cx="1173163" cy="1522413"/>
          </a:xfrm>
        </p:grpSpPr>
        <p:sp>
          <p:nvSpPr>
            <p:cNvPr id="89" name="正方形/長方形 88"/>
            <p:cNvSpPr/>
            <p:nvPr/>
          </p:nvSpPr>
          <p:spPr>
            <a:xfrm>
              <a:off x="338497" y="4246847"/>
              <a:ext cx="1173163" cy="150813"/>
            </a:xfrm>
            <a:prstGeom prst="rect">
              <a:avLst/>
            </a:prstGeom>
            <a:gradFill flip="none" rotWithShape="1">
              <a:gsLst>
                <a:gs pos="0">
                  <a:schemeClr val="bg2">
                    <a:lumMod val="75000"/>
                    <a:shade val="30000"/>
                    <a:satMod val="115000"/>
                  </a:schemeClr>
                </a:gs>
                <a:gs pos="50000">
                  <a:schemeClr val="bg2">
                    <a:lumMod val="75000"/>
                    <a:shade val="67500"/>
                    <a:satMod val="115000"/>
                  </a:schemeClr>
                </a:gs>
                <a:gs pos="100000">
                  <a:schemeClr val="bg2">
                    <a:lumMod val="75000"/>
                    <a:shade val="100000"/>
                    <a:satMod val="115000"/>
                  </a:schemeClr>
                </a:gs>
              </a:gsLst>
              <a:lin ang="16200000" scaled="1"/>
              <a:tileRect/>
            </a:gra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91" name="正方形/長方形 90"/>
            <p:cNvSpPr/>
            <p:nvPr/>
          </p:nvSpPr>
          <p:spPr>
            <a:xfrm>
              <a:off x="338497" y="4399247"/>
              <a:ext cx="1173163" cy="150813"/>
            </a:xfrm>
            <a:prstGeom prst="rect">
              <a:avLst/>
            </a:prstGeom>
            <a:gradFill flip="none" rotWithShape="1">
              <a:gsLst>
                <a:gs pos="0">
                  <a:schemeClr val="bg2">
                    <a:lumMod val="75000"/>
                    <a:shade val="30000"/>
                    <a:satMod val="115000"/>
                  </a:schemeClr>
                </a:gs>
                <a:gs pos="50000">
                  <a:schemeClr val="bg2">
                    <a:lumMod val="75000"/>
                    <a:shade val="67500"/>
                    <a:satMod val="115000"/>
                  </a:schemeClr>
                </a:gs>
                <a:gs pos="100000">
                  <a:schemeClr val="bg2">
                    <a:lumMod val="75000"/>
                    <a:shade val="100000"/>
                    <a:satMod val="115000"/>
                  </a:schemeClr>
                </a:gs>
              </a:gsLst>
              <a:lin ang="16200000" scaled="1"/>
              <a:tileRect/>
            </a:gra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10" name="正方形/長方形 109"/>
            <p:cNvSpPr/>
            <p:nvPr/>
          </p:nvSpPr>
          <p:spPr>
            <a:xfrm>
              <a:off x="338497" y="4551647"/>
              <a:ext cx="1173163" cy="150813"/>
            </a:xfrm>
            <a:prstGeom prst="rect">
              <a:avLst/>
            </a:prstGeom>
            <a:gradFill flip="none" rotWithShape="1">
              <a:gsLst>
                <a:gs pos="0">
                  <a:schemeClr val="bg2">
                    <a:lumMod val="75000"/>
                    <a:shade val="30000"/>
                    <a:satMod val="115000"/>
                  </a:schemeClr>
                </a:gs>
                <a:gs pos="50000">
                  <a:schemeClr val="bg2">
                    <a:lumMod val="75000"/>
                    <a:shade val="67500"/>
                    <a:satMod val="115000"/>
                  </a:schemeClr>
                </a:gs>
                <a:gs pos="100000">
                  <a:schemeClr val="bg2">
                    <a:lumMod val="75000"/>
                    <a:shade val="100000"/>
                    <a:satMod val="115000"/>
                  </a:schemeClr>
                </a:gs>
              </a:gsLst>
              <a:lin ang="16200000" scaled="1"/>
              <a:tileRect/>
            </a:gra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19" name="正方形/長方形 118"/>
            <p:cNvSpPr/>
            <p:nvPr/>
          </p:nvSpPr>
          <p:spPr>
            <a:xfrm>
              <a:off x="338497" y="4704047"/>
              <a:ext cx="1173163" cy="150813"/>
            </a:xfrm>
            <a:prstGeom prst="rect">
              <a:avLst/>
            </a:prstGeom>
            <a:gradFill flip="none" rotWithShape="1">
              <a:gsLst>
                <a:gs pos="0">
                  <a:schemeClr val="bg2">
                    <a:lumMod val="75000"/>
                    <a:shade val="30000"/>
                    <a:satMod val="115000"/>
                  </a:schemeClr>
                </a:gs>
                <a:gs pos="50000">
                  <a:schemeClr val="bg2">
                    <a:lumMod val="75000"/>
                    <a:shade val="67500"/>
                    <a:satMod val="115000"/>
                  </a:schemeClr>
                </a:gs>
                <a:gs pos="100000">
                  <a:schemeClr val="bg2">
                    <a:lumMod val="75000"/>
                    <a:shade val="100000"/>
                    <a:satMod val="115000"/>
                  </a:schemeClr>
                </a:gs>
              </a:gsLst>
              <a:lin ang="16200000" scaled="1"/>
              <a:tileRect/>
            </a:gra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29" name="正方形/長方形 128"/>
            <p:cNvSpPr/>
            <p:nvPr/>
          </p:nvSpPr>
          <p:spPr>
            <a:xfrm>
              <a:off x="338497" y="4856447"/>
              <a:ext cx="1173163" cy="150813"/>
            </a:xfrm>
            <a:prstGeom prst="rect">
              <a:avLst/>
            </a:prstGeom>
            <a:gradFill flip="none" rotWithShape="1">
              <a:gsLst>
                <a:gs pos="0">
                  <a:schemeClr val="bg2">
                    <a:lumMod val="75000"/>
                    <a:shade val="30000"/>
                    <a:satMod val="115000"/>
                  </a:schemeClr>
                </a:gs>
                <a:gs pos="50000">
                  <a:schemeClr val="bg2">
                    <a:lumMod val="75000"/>
                    <a:shade val="67500"/>
                    <a:satMod val="115000"/>
                  </a:schemeClr>
                </a:gs>
                <a:gs pos="100000">
                  <a:schemeClr val="bg2">
                    <a:lumMod val="75000"/>
                    <a:shade val="100000"/>
                    <a:satMod val="115000"/>
                  </a:schemeClr>
                </a:gs>
              </a:gsLst>
              <a:lin ang="16200000" scaled="1"/>
              <a:tileRect/>
            </a:gra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30" name="正方形/長方形 129"/>
            <p:cNvSpPr/>
            <p:nvPr/>
          </p:nvSpPr>
          <p:spPr>
            <a:xfrm>
              <a:off x="338497" y="5008847"/>
              <a:ext cx="1173163" cy="150813"/>
            </a:xfrm>
            <a:prstGeom prst="rect">
              <a:avLst/>
            </a:prstGeom>
            <a:gradFill flip="none" rotWithShape="1">
              <a:gsLst>
                <a:gs pos="0">
                  <a:schemeClr val="bg2">
                    <a:lumMod val="75000"/>
                    <a:shade val="30000"/>
                    <a:satMod val="115000"/>
                  </a:schemeClr>
                </a:gs>
                <a:gs pos="50000">
                  <a:schemeClr val="bg2">
                    <a:lumMod val="75000"/>
                    <a:shade val="67500"/>
                    <a:satMod val="115000"/>
                  </a:schemeClr>
                </a:gs>
                <a:gs pos="100000">
                  <a:schemeClr val="bg2">
                    <a:lumMod val="75000"/>
                    <a:shade val="100000"/>
                    <a:satMod val="115000"/>
                  </a:schemeClr>
                </a:gs>
              </a:gsLst>
              <a:lin ang="16200000" scaled="1"/>
              <a:tileRect/>
            </a:gra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31" name="正方形/長方形 130"/>
            <p:cNvSpPr/>
            <p:nvPr/>
          </p:nvSpPr>
          <p:spPr>
            <a:xfrm>
              <a:off x="338497" y="5161247"/>
              <a:ext cx="1173163" cy="150813"/>
            </a:xfrm>
            <a:prstGeom prst="rect">
              <a:avLst/>
            </a:prstGeom>
            <a:gradFill flip="none" rotWithShape="1">
              <a:gsLst>
                <a:gs pos="0">
                  <a:schemeClr val="bg2">
                    <a:lumMod val="75000"/>
                    <a:shade val="30000"/>
                    <a:satMod val="115000"/>
                  </a:schemeClr>
                </a:gs>
                <a:gs pos="50000">
                  <a:schemeClr val="bg2">
                    <a:lumMod val="75000"/>
                    <a:shade val="67500"/>
                    <a:satMod val="115000"/>
                  </a:schemeClr>
                </a:gs>
                <a:gs pos="100000">
                  <a:schemeClr val="bg2">
                    <a:lumMod val="75000"/>
                    <a:shade val="100000"/>
                    <a:satMod val="115000"/>
                  </a:schemeClr>
                </a:gs>
              </a:gsLst>
              <a:lin ang="16200000" scaled="1"/>
              <a:tileRect/>
            </a:gra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32" name="正方形/長方形 131"/>
            <p:cNvSpPr/>
            <p:nvPr/>
          </p:nvSpPr>
          <p:spPr>
            <a:xfrm>
              <a:off x="338497" y="5313647"/>
              <a:ext cx="1173163" cy="150813"/>
            </a:xfrm>
            <a:prstGeom prst="rect">
              <a:avLst/>
            </a:prstGeom>
            <a:gradFill flip="none" rotWithShape="1">
              <a:gsLst>
                <a:gs pos="0">
                  <a:schemeClr val="bg2">
                    <a:lumMod val="75000"/>
                    <a:shade val="30000"/>
                    <a:satMod val="115000"/>
                  </a:schemeClr>
                </a:gs>
                <a:gs pos="50000">
                  <a:schemeClr val="bg2">
                    <a:lumMod val="75000"/>
                    <a:shade val="67500"/>
                    <a:satMod val="115000"/>
                  </a:schemeClr>
                </a:gs>
                <a:gs pos="100000">
                  <a:schemeClr val="bg2">
                    <a:lumMod val="75000"/>
                    <a:shade val="100000"/>
                    <a:satMod val="115000"/>
                  </a:schemeClr>
                </a:gs>
              </a:gsLst>
              <a:lin ang="16200000" scaled="1"/>
              <a:tileRect/>
            </a:gra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33" name="正方形/長方形 132"/>
            <p:cNvSpPr/>
            <p:nvPr/>
          </p:nvSpPr>
          <p:spPr>
            <a:xfrm>
              <a:off x="338497" y="5466047"/>
              <a:ext cx="1173163" cy="150813"/>
            </a:xfrm>
            <a:prstGeom prst="rect">
              <a:avLst/>
            </a:prstGeom>
            <a:gradFill flip="none" rotWithShape="1">
              <a:gsLst>
                <a:gs pos="0">
                  <a:schemeClr val="bg2">
                    <a:lumMod val="75000"/>
                    <a:shade val="30000"/>
                    <a:satMod val="115000"/>
                  </a:schemeClr>
                </a:gs>
                <a:gs pos="50000">
                  <a:schemeClr val="bg2">
                    <a:lumMod val="75000"/>
                    <a:shade val="67500"/>
                    <a:satMod val="115000"/>
                  </a:schemeClr>
                </a:gs>
                <a:gs pos="100000">
                  <a:schemeClr val="bg2">
                    <a:lumMod val="75000"/>
                    <a:shade val="100000"/>
                    <a:satMod val="115000"/>
                  </a:schemeClr>
                </a:gs>
              </a:gsLst>
              <a:lin ang="16200000" scaled="1"/>
              <a:tileRect/>
            </a:gra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34" name="正方形/長方形 133"/>
            <p:cNvSpPr/>
            <p:nvPr/>
          </p:nvSpPr>
          <p:spPr>
            <a:xfrm>
              <a:off x="338497" y="5618447"/>
              <a:ext cx="1173163" cy="150813"/>
            </a:xfrm>
            <a:prstGeom prst="rect">
              <a:avLst/>
            </a:prstGeom>
            <a:gradFill flip="none" rotWithShape="1">
              <a:gsLst>
                <a:gs pos="0">
                  <a:schemeClr val="bg2">
                    <a:lumMod val="75000"/>
                    <a:shade val="30000"/>
                    <a:satMod val="115000"/>
                  </a:schemeClr>
                </a:gs>
                <a:gs pos="50000">
                  <a:schemeClr val="bg2">
                    <a:lumMod val="75000"/>
                    <a:shade val="67500"/>
                    <a:satMod val="115000"/>
                  </a:schemeClr>
                </a:gs>
                <a:gs pos="100000">
                  <a:schemeClr val="bg2">
                    <a:lumMod val="75000"/>
                    <a:shade val="100000"/>
                    <a:satMod val="115000"/>
                  </a:schemeClr>
                </a:gs>
              </a:gsLst>
              <a:lin ang="16200000" scaled="1"/>
              <a:tileRect/>
            </a:gra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grpSp>
      <p:cxnSp>
        <p:nvCxnSpPr>
          <p:cNvPr id="137" name="直線コネクタ 136"/>
          <p:cNvCxnSpPr>
            <a:stCxn id="89" idx="3"/>
            <a:endCxn id="92" idx="1"/>
          </p:cNvCxnSpPr>
          <p:nvPr/>
        </p:nvCxnSpPr>
        <p:spPr>
          <a:xfrm>
            <a:off x="1511660" y="4322254"/>
            <a:ext cx="577456" cy="189422"/>
          </a:xfrm>
          <a:prstGeom prst="line">
            <a:avLst/>
          </a:prstGeom>
          <a:ln w="1905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cxnSp>
        <p:nvCxnSpPr>
          <p:cNvPr id="139" name="直線コネクタ 138"/>
          <p:cNvCxnSpPr>
            <a:stCxn id="134" idx="3"/>
            <a:endCxn id="90" idx="1"/>
          </p:cNvCxnSpPr>
          <p:nvPr/>
        </p:nvCxnSpPr>
        <p:spPr>
          <a:xfrm flipV="1">
            <a:off x="1511660" y="5461794"/>
            <a:ext cx="572700" cy="232060"/>
          </a:xfrm>
          <a:prstGeom prst="line">
            <a:avLst/>
          </a:prstGeom>
          <a:ln w="19050">
            <a:solidFill>
              <a:schemeClr val="accent6"/>
            </a:solidFill>
          </a:ln>
        </p:spPr>
        <p:style>
          <a:lnRef idx="1">
            <a:schemeClr val="accent1"/>
          </a:lnRef>
          <a:fillRef idx="0">
            <a:schemeClr val="accent1"/>
          </a:fillRef>
          <a:effectRef idx="0">
            <a:schemeClr val="accent1"/>
          </a:effectRef>
          <a:fontRef idx="minor">
            <a:schemeClr val="tx1"/>
          </a:fontRef>
        </p:style>
      </p:cxnSp>
      <p:sp>
        <p:nvSpPr>
          <p:cNvPr id="113" name="スライド番号プレースホルダ 112"/>
          <p:cNvSpPr>
            <a:spLocks noGrp="1"/>
          </p:cNvSpPr>
          <p:nvPr>
            <p:ph type="sldNum" sz="quarter" idx="12"/>
          </p:nvPr>
        </p:nvSpPr>
        <p:spPr/>
        <p:txBody>
          <a:bodyPr/>
          <a:lstStyle/>
          <a:p>
            <a:fld id="{4CD9130D-EDCA-437A-B35F-B1567E0F2556}" type="slidenum">
              <a:rPr kumimoji="1" lang="ja-JP" altLang="en-US" smtClean="0"/>
              <a:pPr/>
              <a:t>4</a:t>
            </a:fld>
            <a:endParaRPr kumimoji="1" lang="ja-JP" altLang="en-US"/>
          </a:p>
        </p:txBody>
      </p:sp>
      <p:sp>
        <p:nvSpPr>
          <p:cNvPr id="114" name="日付プレースホルダ 113"/>
          <p:cNvSpPr>
            <a:spLocks noGrp="1"/>
          </p:cNvSpPr>
          <p:nvPr>
            <p:ph type="dt" sz="half" idx="10"/>
          </p:nvPr>
        </p:nvSpPr>
        <p:spPr/>
        <p:txBody>
          <a:bodyPr/>
          <a:lstStyle/>
          <a:p>
            <a:r>
              <a:rPr kumimoji="1" lang="en-US" altLang="ja-JP" smtClean="0"/>
              <a:t>2017-03-18</a:t>
            </a:r>
            <a:endParaRPr kumimoji="1" lang="ja-JP" altLang="en-US"/>
          </a:p>
        </p:txBody>
      </p:sp>
      <p:sp>
        <p:nvSpPr>
          <p:cNvPr id="115" name="フッター プレースホルダ 114"/>
          <p:cNvSpPr>
            <a:spLocks noGrp="1"/>
          </p:cNvSpPr>
          <p:nvPr>
            <p:ph type="ftr" sz="quarter" idx="11"/>
          </p:nvPr>
        </p:nvSpPr>
        <p:spPr/>
        <p:txBody>
          <a:bodyPr/>
          <a:lstStyle/>
          <a:p>
            <a:r>
              <a:rPr kumimoji="1" lang="zh-CN" altLang="en-US" smtClean="0"/>
              <a:t>日本物理学会 </a:t>
            </a:r>
            <a:r>
              <a:rPr kumimoji="1" lang="en-US" altLang="zh-CN" smtClean="0"/>
              <a:t>(18pK34-13)</a:t>
            </a:r>
            <a:endParaRPr kumimoji="1" lang="ja-JP" altLang="en-US"/>
          </a:p>
        </p:txBody>
      </p:sp>
    </p:spTree>
    <p:custDataLst>
      <p:tags r:id="rId1"/>
    </p:custData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0" name="Picture 3"/>
          <p:cNvPicPr>
            <a:picLocks noChangeAspect="1" noChangeArrowheads="1"/>
          </p:cNvPicPr>
          <p:nvPr/>
        </p:nvPicPr>
        <p:blipFill>
          <a:blip r:embed="rId2" cstate="print"/>
          <a:srcRect/>
          <a:stretch>
            <a:fillRect/>
          </a:stretch>
        </p:blipFill>
        <p:spPr bwMode="auto">
          <a:xfrm>
            <a:off x="7900987" y="4545124"/>
            <a:ext cx="1243013" cy="892175"/>
          </a:xfrm>
          <a:prstGeom prst="rect">
            <a:avLst/>
          </a:prstGeom>
          <a:noFill/>
          <a:ln w="9525">
            <a:noFill/>
            <a:miter lim="800000"/>
            <a:headEnd/>
            <a:tailEnd/>
          </a:ln>
          <a:effectLst/>
        </p:spPr>
      </p:pic>
      <p:sp>
        <p:nvSpPr>
          <p:cNvPr id="20483" name="タイトル 1"/>
          <p:cNvSpPr>
            <a:spLocks noGrp="1"/>
          </p:cNvSpPr>
          <p:nvPr>
            <p:ph type="title" idx="4294967295"/>
          </p:nvPr>
        </p:nvSpPr>
        <p:spPr>
          <a:xfrm>
            <a:off x="468313" y="0"/>
            <a:ext cx="8229600" cy="984250"/>
          </a:xfrm>
        </p:spPr>
        <p:txBody>
          <a:bodyPr/>
          <a:lstStyle/>
          <a:p>
            <a:r>
              <a:rPr lang="en-US" altLang="ja-JP" dirty="0" smtClean="0"/>
              <a:t>DAQ</a:t>
            </a:r>
            <a:r>
              <a:rPr lang="ja-JP" altLang="en-US" dirty="0" smtClean="0"/>
              <a:t>コンポーネントと構成例</a:t>
            </a:r>
            <a:endParaRPr lang="en-US" altLang="ja-JP" dirty="0" smtClean="0"/>
          </a:p>
        </p:txBody>
      </p:sp>
      <p:grpSp>
        <p:nvGrpSpPr>
          <p:cNvPr id="158" name="グループ化 157"/>
          <p:cNvGrpSpPr/>
          <p:nvPr/>
        </p:nvGrpSpPr>
        <p:grpSpPr>
          <a:xfrm>
            <a:off x="832369" y="1016714"/>
            <a:ext cx="7412039" cy="2019318"/>
            <a:chOff x="738186" y="1229662"/>
            <a:chExt cx="7412039" cy="2019318"/>
          </a:xfrm>
          <a:effectLst/>
        </p:grpSpPr>
        <p:grpSp>
          <p:nvGrpSpPr>
            <p:cNvPr id="2" name="グループ化 135"/>
            <p:cNvGrpSpPr>
              <a:grpSpLocks/>
            </p:cNvGrpSpPr>
            <p:nvPr/>
          </p:nvGrpSpPr>
          <p:grpSpPr bwMode="auto">
            <a:xfrm>
              <a:off x="738186" y="1229662"/>
              <a:ext cx="7412039" cy="2019318"/>
              <a:chOff x="44386" y="763533"/>
              <a:chExt cx="7412141" cy="2019318"/>
            </a:xfrm>
          </p:grpSpPr>
          <p:grpSp>
            <p:nvGrpSpPr>
              <p:cNvPr id="3" name="グループ化 531"/>
              <p:cNvGrpSpPr>
                <a:grpSpLocks/>
              </p:cNvGrpSpPr>
              <p:nvPr/>
            </p:nvGrpSpPr>
            <p:grpSpPr bwMode="auto">
              <a:xfrm>
                <a:off x="44386" y="763533"/>
                <a:ext cx="4347504" cy="1666701"/>
                <a:chOff x="16186429" y="20020189"/>
                <a:chExt cx="4346515" cy="1666062"/>
              </a:xfrm>
            </p:grpSpPr>
            <p:sp>
              <p:nvSpPr>
                <p:cNvPr id="90" name="Rectangle 2340"/>
                <p:cNvSpPr>
                  <a:spLocks noChangeArrowheads="1"/>
                </p:cNvSpPr>
                <p:nvPr/>
              </p:nvSpPr>
              <p:spPr bwMode="auto">
                <a:xfrm>
                  <a:off x="17970397" y="20904087"/>
                  <a:ext cx="217440" cy="249141"/>
                </a:xfrm>
                <a:prstGeom prst="rect">
                  <a:avLst/>
                </a:prstGeom>
                <a:solidFill>
                  <a:srgbClr val="FF99CC"/>
                </a:solidFill>
                <a:ln w="9525">
                  <a:solidFill>
                    <a:schemeClr val="tx1"/>
                  </a:solidFill>
                  <a:miter lim="800000"/>
                  <a:headEnd/>
                  <a:tailEnd/>
                </a:ln>
                <a:effectLst>
                  <a:outerShdw dist="35921" dir="2700000" algn="ctr" rotWithShape="0">
                    <a:schemeClr val="bg2"/>
                  </a:outerShdw>
                </a:effectLst>
              </p:spPr>
              <p:txBody>
                <a:bodyPr wrap="none" anchor="ctr"/>
                <a:lstStyle/>
                <a:p>
                  <a:pPr fontAlgn="auto">
                    <a:spcBef>
                      <a:spcPts val="0"/>
                    </a:spcBef>
                    <a:spcAft>
                      <a:spcPts val="0"/>
                    </a:spcAft>
                    <a:defRPr/>
                  </a:pPr>
                  <a:endParaRPr lang="ja-JP" altLang="en-US">
                    <a:latin typeface="+mn-lt"/>
                    <a:ea typeface="ＭＳ Ｐゴシック" pitchFamily="50" charset="-128"/>
                  </a:endParaRPr>
                </a:p>
              </p:txBody>
            </p:sp>
            <p:sp>
              <p:nvSpPr>
                <p:cNvPr id="91" name="Rectangle 2342"/>
                <p:cNvSpPr>
                  <a:spLocks noChangeArrowheads="1"/>
                </p:cNvSpPr>
                <p:nvPr/>
              </p:nvSpPr>
              <p:spPr bwMode="auto">
                <a:xfrm>
                  <a:off x="16980009" y="20904087"/>
                  <a:ext cx="217440" cy="249141"/>
                </a:xfrm>
                <a:prstGeom prst="rect">
                  <a:avLst/>
                </a:prstGeom>
                <a:solidFill>
                  <a:srgbClr val="FF99CC"/>
                </a:solidFill>
                <a:ln w="9525">
                  <a:solidFill>
                    <a:schemeClr val="tx1"/>
                  </a:solidFill>
                  <a:miter lim="800000"/>
                  <a:headEnd/>
                  <a:tailEnd/>
                </a:ln>
                <a:effectLst>
                  <a:outerShdw dist="35921" dir="2700000" algn="ctr" rotWithShape="0">
                    <a:schemeClr val="bg2"/>
                  </a:outerShdw>
                </a:effectLst>
              </p:spPr>
              <p:txBody>
                <a:bodyPr wrap="none" anchor="ctr"/>
                <a:lstStyle/>
                <a:p>
                  <a:pPr fontAlgn="auto">
                    <a:spcBef>
                      <a:spcPts val="0"/>
                    </a:spcBef>
                    <a:spcAft>
                      <a:spcPts val="0"/>
                    </a:spcAft>
                    <a:defRPr/>
                  </a:pPr>
                  <a:endParaRPr lang="ja-JP" altLang="en-US">
                    <a:latin typeface="+mn-lt"/>
                    <a:ea typeface="ＭＳ Ｐゴシック" pitchFamily="50" charset="-128"/>
                  </a:endParaRPr>
                </a:p>
              </p:txBody>
            </p:sp>
            <p:sp>
              <p:nvSpPr>
                <p:cNvPr id="92" name="Oval 2343"/>
                <p:cNvSpPr>
                  <a:spLocks noChangeArrowheads="1"/>
                </p:cNvSpPr>
                <p:nvPr/>
              </p:nvSpPr>
              <p:spPr bwMode="auto">
                <a:xfrm>
                  <a:off x="17460918" y="20382000"/>
                  <a:ext cx="307909" cy="217404"/>
                </a:xfrm>
                <a:prstGeom prst="ellipse">
                  <a:avLst/>
                </a:prstGeom>
                <a:solidFill>
                  <a:srgbClr val="FFFF99"/>
                </a:solidFill>
                <a:ln w="9525">
                  <a:solidFill>
                    <a:schemeClr val="tx1"/>
                  </a:solidFill>
                  <a:round/>
                  <a:headEnd/>
                  <a:tailEnd/>
                </a:ln>
                <a:effectLst>
                  <a:outerShdw dist="35921" dir="2700000" algn="ctr" rotWithShape="0">
                    <a:schemeClr val="bg2"/>
                  </a:outerShdw>
                </a:effectLst>
              </p:spPr>
              <p:txBody>
                <a:bodyPr wrap="none" anchor="ctr"/>
                <a:lstStyle/>
                <a:p>
                  <a:pPr fontAlgn="auto">
                    <a:spcBef>
                      <a:spcPts val="0"/>
                    </a:spcBef>
                    <a:spcAft>
                      <a:spcPts val="0"/>
                    </a:spcAft>
                    <a:defRPr/>
                  </a:pPr>
                  <a:endParaRPr lang="ja-JP" altLang="en-US">
                    <a:latin typeface="+mn-lt"/>
                    <a:ea typeface="ＭＳ Ｐゴシック" pitchFamily="50" charset="-128"/>
                  </a:endParaRPr>
                </a:p>
              </p:txBody>
            </p:sp>
            <p:sp>
              <p:nvSpPr>
                <p:cNvPr id="93" name="Rectangle 2344"/>
                <p:cNvSpPr>
                  <a:spLocks noChangeArrowheads="1"/>
                </p:cNvSpPr>
                <p:nvPr/>
              </p:nvSpPr>
              <p:spPr bwMode="auto">
                <a:xfrm>
                  <a:off x="17116505" y="20510538"/>
                  <a:ext cx="952296" cy="1047347"/>
                </a:xfrm>
                <a:prstGeom prst="rect">
                  <a:avLst/>
                </a:prstGeom>
                <a:solidFill>
                  <a:srgbClr val="00FF99"/>
                </a:solidFill>
                <a:ln w="9525">
                  <a:solidFill>
                    <a:schemeClr val="tx1"/>
                  </a:solidFill>
                  <a:miter lim="800000"/>
                  <a:headEnd/>
                  <a:tailEnd/>
                </a:ln>
                <a:effectLst>
                  <a:outerShdw dist="35921" dir="2700000" algn="ctr" rotWithShape="0">
                    <a:schemeClr val="bg2">
                      <a:alpha val="50000"/>
                    </a:schemeClr>
                  </a:outerShdw>
                </a:effectLst>
              </p:spPr>
              <p:txBody>
                <a:bodyPr wrap="none" anchor="ctr"/>
                <a:lstStyle/>
                <a:p>
                  <a:pPr fontAlgn="auto">
                    <a:spcBef>
                      <a:spcPts val="0"/>
                    </a:spcBef>
                    <a:spcAft>
                      <a:spcPts val="0"/>
                    </a:spcAft>
                    <a:defRPr/>
                  </a:pPr>
                  <a:endParaRPr lang="ja-JP" altLang="en-US">
                    <a:latin typeface="+mn-lt"/>
                    <a:ea typeface="ＭＳ Ｐゴシック" pitchFamily="50" charset="-128"/>
                  </a:endParaRPr>
                </a:p>
              </p:txBody>
            </p:sp>
            <p:sp>
              <p:nvSpPr>
                <p:cNvPr id="20525" name="Oval 2345"/>
                <p:cNvSpPr>
                  <a:spLocks noChangeArrowheads="1"/>
                </p:cNvSpPr>
                <p:nvPr/>
              </p:nvSpPr>
              <p:spPr bwMode="auto">
                <a:xfrm>
                  <a:off x="16851642" y="20783777"/>
                  <a:ext cx="406400" cy="463550"/>
                </a:xfrm>
                <a:prstGeom prst="ellipse">
                  <a:avLst/>
                </a:prstGeom>
                <a:noFill/>
                <a:ln w="12700">
                  <a:solidFill>
                    <a:srgbClr val="808080"/>
                  </a:solidFill>
                  <a:prstDash val="dash"/>
                  <a:round/>
                  <a:headEnd/>
                  <a:tailEnd/>
                </a:ln>
              </p:spPr>
              <p:txBody>
                <a:bodyPr wrap="none" anchor="ctr"/>
                <a:lstStyle/>
                <a:p>
                  <a:endParaRPr lang="ja-JP" altLang="ja-JP">
                    <a:latin typeface="Calibri" pitchFamily="34" charset="0"/>
                  </a:endParaRPr>
                </a:p>
              </p:txBody>
            </p:sp>
            <p:sp>
              <p:nvSpPr>
                <p:cNvPr id="20526" name="Text Box 2346"/>
                <p:cNvSpPr txBox="1">
                  <a:spLocks noChangeArrowheads="1"/>
                </p:cNvSpPr>
                <p:nvPr/>
              </p:nvSpPr>
              <p:spPr bwMode="auto">
                <a:xfrm>
                  <a:off x="16323005" y="21409252"/>
                  <a:ext cx="784225" cy="276999"/>
                </a:xfrm>
                <a:prstGeom prst="rect">
                  <a:avLst/>
                </a:prstGeom>
                <a:noFill/>
                <a:ln w="9525">
                  <a:noFill/>
                  <a:miter lim="800000"/>
                  <a:headEnd/>
                  <a:tailEnd/>
                </a:ln>
              </p:spPr>
              <p:txBody>
                <a:bodyPr>
                  <a:spAutoFit/>
                </a:bodyPr>
                <a:lstStyle/>
                <a:p>
                  <a:r>
                    <a:rPr lang="en-US" altLang="ja-JP" sz="1200">
                      <a:latin typeface="Calibri" pitchFamily="34" charset="0"/>
                    </a:rPr>
                    <a:t>InPort</a:t>
                  </a:r>
                </a:p>
              </p:txBody>
            </p:sp>
            <p:cxnSp>
              <p:nvCxnSpPr>
                <p:cNvPr id="20527" name="AutoShape 2347"/>
                <p:cNvCxnSpPr>
                  <a:cxnSpLocks noChangeShapeType="1"/>
                  <a:stCxn id="20526" idx="0"/>
                  <a:endCxn id="20525" idx="3"/>
                </p:cNvCxnSpPr>
                <p:nvPr/>
              </p:nvCxnSpPr>
              <p:spPr bwMode="auto">
                <a:xfrm rot="5400000" flipH="1" flipV="1">
                  <a:off x="16698233" y="21196327"/>
                  <a:ext cx="229810" cy="196040"/>
                </a:xfrm>
                <a:prstGeom prst="straightConnector1">
                  <a:avLst/>
                </a:prstGeom>
                <a:noFill/>
                <a:ln w="9525">
                  <a:solidFill>
                    <a:srgbClr val="808080"/>
                  </a:solidFill>
                  <a:round/>
                  <a:headEnd/>
                  <a:tailEnd/>
                </a:ln>
              </p:spPr>
            </p:cxnSp>
            <p:sp>
              <p:nvSpPr>
                <p:cNvPr id="20528" name="Oval 2348"/>
                <p:cNvSpPr>
                  <a:spLocks noChangeArrowheads="1"/>
                </p:cNvSpPr>
                <p:nvPr/>
              </p:nvSpPr>
              <p:spPr bwMode="auto">
                <a:xfrm>
                  <a:off x="17954955" y="20844102"/>
                  <a:ext cx="363538" cy="392113"/>
                </a:xfrm>
                <a:prstGeom prst="ellipse">
                  <a:avLst/>
                </a:prstGeom>
                <a:noFill/>
                <a:ln w="12700">
                  <a:solidFill>
                    <a:srgbClr val="808080"/>
                  </a:solidFill>
                  <a:prstDash val="dash"/>
                  <a:round/>
                  <a:headEnd/>
                  <a:tailEnd/>
                </a:ln>
              </p:spPr>
              <p:txBody>
                <a:bodyPr wrap="none" anchor="ctr"/>
                <a:lstStyle/>
                <a:p>
                  <a:endParaRPr lang="ja-JP" altLang="ja-JP">
                    <a:latin typeface="Calibri" pitchFamily="34" charset="0"/>
                  </a:endParaRPr>
                </a:p>
              </p:txBody>
            </p:sp>
            <p:sp>
              <p:nvSpPr>
                <p:cNvPr id="20529" name="Text Box 2350"/>
                <p:cNvSpPr txBox="1">
                  <a:spLocks noChangeArrowheads="1"/>
                </p:cNvSpPr>
                <p:nvPr/>
              </p:nvSpPr>
              <p:spPr bwMode="auto">
                <a:xfrm>
                  <a:off x="18115292" y="21380677"/>
                  <a:ext cx="745464" cy="276999"/>
                </a:xfrm>
                <a:prstGeom prst="rect">
                  <a:avLst/>
                </a:prstGeom>
                <a:noFill/>
                <a:ln w="9525">
                  <a:noFill/>
                  <a:miter lim="800000"/>
                  <a:headEnd/>
                  <a:tailEnd/>
                </a:ln>
              </p:spPr>
              <p:txBody>
                <a:bodyPr>
                  <a:spAutoFit/>
                </a:bodyPr>
                <a:lstStyle/>
                <a:p>
                  <a:r>
                    <a:rPr lang="en-US" altLang="ja-JP" sz="1200">
                      <a:latin typeface="Calibri" pitchFamily="34" charset="0"/>
                    </a:rPr>
                    <a:t>OutPort</a:t>
                  </a:r>
                </a:p>
              </p:txBody>
            </p:sp>
            <p:cxnSp>
              <p:nvCxnSpPr>
                <p:cNvPr id="20530" name="AutoShape 2351"/>
                <p:cNvCxnSpPr>
                  <a:cxnSpLocks noChangeShapeType="1"/>
                  <a:stCxn id="20528" idx="5"/>
                  <a:endCxn id="20529" idx="0"/>
                </p:cNvCxnSpPr>
                <p:nvPr/>
              </p:nvCxnSpPr>
              <p:spPr bwMode="auto">
                <a:xfrm rot="16200000" flipH="1">
                  <a:off x="18275696" y="21168349"/>
                  <a:ext cx="201886" cy="222770"/>
                </a:xfrm>
                <a:prstGeom prst="straightConnector1">
                  <a:avLst/>
                </a:prstGeom>
                <a:noFill/>
                <a:ln w="9525">
                  <a:solidFill>
                    <a:srgbClr val="808080"/>
                  </a:solidFill>
                  <a:round/>
                  <a:headEnd/>
                  <a:tailEnd/>
                </a:ln>
              </p:spPr>
            </p:cxnSp>
            <p:sp>
              <p:nvSpPr>
                <p:cNvPr id="20531" name="Oval 2353"/>
                <p:cNvSpPr>
                  <a:spLocks noChangeArrowheads="1"/>
                </p:cNvSpPr>
                <p:nvPr/>
              </p:nvSpPr>
              <p:spPr bwMode="auto">
                <a:xfrm>
                  <a:off x="17400917" y="20288477"/>
                  <a:ext cx="454025" cy="358775"/>
                </a:xfrm>
                <a:prstGeom prst="ellipse">
                  <a:avLst/>
                </a:prstGeom>
                <a:noFill/>
                <a:ln w="12700">
                  <a:solidFill>
                    <a:srgbClr val="808080"/>
                  </a:solidFill>
                  <a:prstDash val="dash"/>
                  <a:round/>
                  <a:headEnd/>
                  <a:tailEnd/>
                </a:ln>
              </p:spPr>
              <p:txBody>
                <a:bodyPr wrap="none" anchor="ctr"/>
                <a:lstStyle/>
                <a:p>
                  <a:endParaRPr lang="ja-JP" altLang="ja-JP">
                    <a:latin typeface="Calibri" pitchFamily="34" charset="0"/>
                  </a:endParaRPr>
                </a:p>
              </p:txBody>
            </p:sp>
            <p:sp>
              <p:nvSpPr>
                <p:cNvPr id="20532" name="Text Box 2354"/>
                <p:cNvSpPr txBox="1">
                  <a:spLocks noChangeArrowheads="1"/>
                </p:cNvSpPr>
                <p:nvPr/>
              </p:nvSpPr>
              <p:spPr bwMode="auto">
                <a:xfrm>
                  <a:off x="16258228" y="20020189"/>
                  <a:ext cx="1036776" cy="276999"/>
                </a:xfrm>
                <a:prstGeom prst="rect">
                  <a:avLst/>
                </a:prstGeom>
                <a:noFill/>
                <a:ln w="9525">
                  <a:noFill/>
                  <a:miter lim="800000"/>
                  <a:headEnd/>
                  <a:tailEnd/>
                </a:ln>
              </p:spPr>
              <p:txBody>
                <a:bodyPr>
                  <a:spAutoFit/>
                </a:bodyPr>
                <a:lstStyle/>
                <a:p>
                  <a:r>
                    <a:rPr lang="en-US" altLang="ja-JP" sz="1200">
                      <a:latin typeface="Calibri" pitchFamily="34" charset="0"/>
                    </a:rPr>
                    <a:t>Service Port</a:t>
                  </a:r>
                </a:p>
              </p:txBody>
            </p:sp>
            <p:cxnSp>
              <p:nvCxnSpPr>
                <p:cNvPr id="20533" name="AutoShape 2355"/>
                <p:cNvCxnSpPr>
                  <a:cxnSpLocks noChangeShapeType="1"/>
                  <a:stCxn id="20532" idx="3"/>
                  <a:endCxn id="20531" idx="1"/>
                </p:cNvCxnSpPr>
                <p:nvPr/>
              </p:nvCxnSpPr>
              <p:spPr bwMode="auto">
                <a:xfrm>
                  <a:off x="17295004" y="20158689"/>
                  <a:ext cx="172403" cy="182329"/>
                </a:xfrm>
                <a:prstGeom prst="straightConnector1">
                  <a:avLst/>
                </a:prstGeom>
                <a:noFill/>
                <a:ln w="9525">
                  <a:solidFill>
                    <a:srgbClr val="808080"/>
                  </a:solidFill>
                  <a:round/>
                  <a:headEnd/>
                  <a:tailEnd/>
                </a:ln>
              </p:spPr>
            </p:cxnSp>
            <p:sp>
              <p:nvSpPr>
                <p:cNvPr id="20534" name="Text Box 2356"/>
                <p:cNvSpPr txBox="1">
                  <a:spLocks noChangeArrowheads="1"/>
                </p:cNvSpPr>
                <p:nvPr/>
              </p:nvSpPr>
              <p:spPr bwMode="auto">
                <a:xfrm>
                  <a:off x="16230055" y="20244027"/>
                  <a:ext cx="1107996" cy="230832"/>
                </a:xfrm>
                <a:prstGeom prst="rect">
                  <a:avLst/>
                </a:prstGeom>
                <a:noFill/>
                <a:ln w="9525">
                  <a:noFill/>
                  <a:miter lim="800000"/>
                  <a:headEnd/>
                  <a:tailEnd/>
                </a:ln>
              </p:spPr>
              <p:txBody>
                <a:bodyPr wrap="none">
                  <a:spAutoFit/>
                </a:bodyPr>
                <a:lstStyle/>
                <a:p>
                  <a:r>
                    <a:rPr lang="en-US" altLang="ja-JP" sz="900">
                      <a:latin typeface="Calibri" pitchFamily="34" charset="0"/>
                    </a:rPr>
                    <a:t>(command/status)</a:t>
                  </a:r>
                </a:p>
              </p:txBody>
            </p:sp>
            <p:sp>
              <p:nvSpPr>
                <p:cNvPr id="104" name="AutoShape 2357"/>
                <p:cNvSpPr>
                  <a:spLocks noChangeArrowheads="1"/>
                </p:cNvSpPr>
                <p:nvPr/>
              </p:nvSpPr>
              <p:spPr bwMode="auto">
                <a:xfrm>
                  <a:off x="19528989" y="20761267"/>
                  <a:ext cx="525350" cy="503044"/>
                </a:xfrm>
                <a:prstGeom prst="flowChartPreparation">
                  <a:avLst/>
                </a:prstGeom>
                <a:solidFill>
                  <a:schemeClr val="hlink"/>
                </a:solidFill>
                <a:ln w="9525">
                  <a:solidFill>
                    <a:schemeClr val="tx1"/>
                  </a:solidFill>
                  <a:miter lim="800000"/>
                  <a:headEnd/>
                  <a:tailEnd/>
                </a:ln>
                <a:effectLst/>
              </p:spPr>
              <p:txBody>
                <a:bodyPr wrap="none" anchor="ctr"/>
                <a:lstStyle/>
                <a:p>
                  <a:pPr fontAlgn="auto">
                    <a:spcBef>
                      <a:spcPts val="0"/>
                    </a:spcBef>
                    <a:spcAft>
                      <a:spcPts val="0"/>
                    </a:spcAft>
                    <a:defRPr/>
                  </a:pPr>
                  <a:endParaRPr lang="ja-JP" altLang="en-US">
                    <a:latin typeface="+mn-lt"/>
                    <a:ea typeface="ＭＳ Ｐゴシック" pitchFamily="50" charset="-128"/>
                  </a:endParaRPr>
                </a:p>
              </p:txBody>
            </p:sp>
            <p:sp>
              <p:nvSpPr>
                <p:cNvPr id="20536" name="Text Box 2358"/>
                <p:cNvSpPr txBox="1">
                  <a:spLocks noChangeArrowheads="1"/>
                </p:cNvSpPr>
                <p:nvPr/>
              </p:nvSpPr>
              <p:spPr bwMode="auto">
                <a:xfrm>
                  <a:off x="19513732" y="21207883"/>
                  <a:ext cx="640724" cy="276999"/>
                </a:xfrm>
                <a:prstGeom prst="rect">
                  <a:avLst/>
                </a:prstGeom>
                <a:noFill/>
                <a:ln w="9525">
                  <a:noFill/>
                  <a:miter lim="800000"/>
                  <a:headEnd/>
                  <a:tailEnd/>
                </a:ln>
              </p:spPr>
              <p:txBody>
                <a:bodyPr>
                  <a:spAutoFit/>
                </a:bodyPr>
                <a:lstStyle/>
                <a:p>
                  <a:r>
                    <a:rPr lang="en-US" altLang="ja-JP" sz="1200" dirty="0">
                      <a:latin typeface="Calibri" pitchFamily="34" charset="0"/>
                    </a:rPr>
                    <a:t>Logics  </a:t>
                  </a:r>
                </a:p>
              </p:txBody>
            </p:sp>
            <p:sp>
              <p:nvSpPr>
                <p:cNvPr id="20538" name="Text Box 2360"/>
                <p:cNvSpPr txBox="1">
                  <a:spLocks noChangeArrowheads="1"/>
                </p:cNvSpPr>
                <p:nvPr/>
              </p:nvSpPr>
              <p:spPr bwMode="auto">
                <a:xfrm>
                  <a:off x="19205335" y="21363495"/>
                  <a:ext cx="1327609" cy="261611"/>
                </a:xfrm>
                <a:prstGeom prst="rect">
                  <a:avLst/>
                </a:prstGeom>
                <a:noFill/>
                <a:ln w="9525">
                  <a:noFill/>
                  <a:miter lim="800000"/>
                  <a:headEnd/>
                  <a:tailEnd/>
                </a:ln>
              </p:spPr>
              <p:txBody>
                <a:bodyPr wrap="none">
                  <a:spAutoFit/>
                </a:bodyPr>
                <a:lstStyle/>
                <a:p>
                  <a:r>
                    <a:rPr lang="en-US" altLang="ja-JP" sz="1100">
                      <a:latin typeface="Calibri" pitchFamily="34" charset="0"/>
                    </a:rPr>
                    <a:t>(for data handling)</a:t>
                  </a:r>
                </a:p>
              </p:txBody>
            </p:sp>
            <p:sp>
              <p:nvSpPr>
                <p:cNvPr id="20539" name="AutoShape 2416"/>
                <p:cNvSpPr>
                  <a:spLocks noChangeArrowheads="1"/>
                </p:cNvSpPr>
                <p:nvPr/>
              </p:nvSpPr>
              <p:spPr bwMode="auto">
                <a:xfrm>
                  <a:off x="16698553" y="20902839"/>
                  <a:ext cx="695135" cy="260350"/>
                </a:xfrm>
                <a:prstGeom prst="rightArrow">
                  <a:avLst>
                    <a:gd name="adj1" fmla="val 30769"/>
                    <a:gd name="adj2" fmla="val 90249"/>
                  </a:avLst>
                </a:prstGeom>
                <a:solidFill>
                  <a:srgbClr val="FF0000">
                    <a:alpha val="59999"/>
                  </a:srgbClr>
                </a:solidFill>
                <a:ln w="3175">
                  <a:noFill/>
                  <a:miter lim="800000"/>
                  <a:headEnd/>
                  <a:tailEnd/>
                </a:ln>
              </p:spPr>
              <p:txBody>
                <a:bodyPr wrap="none" anchor="ctr"/>
                <a:lstStyle/>
                <a:p>
                  <a:endParaRPr lang="ja-JP" altLang="ja-JP">
                    <a:latin typeface="Calibri" pitchFamily="34" charset="0"/>
                  </a:endParaRPr>
                </a:p>
              </p:txBody>
            </p:sp>
            <p:sp>
              <p:nvSpPr>
                <p:cNvPr id="20540" name="Text Box 2419"/>
                <p:cNvSpPr txBox="1">
                  <a:spLocks noChangeArrowheads="1"/>
                </p:cNvSpPr>
                <p:nvPr/>
              </p:nvSpPr>
              <p:spPr bwMode="auto">
                <a:xfrm>
                  <a:off x="16186429" y="20867809"/>
                  <a:ext cx="562975" cy="307777"/>
                </a:xfrm>
                <a:prstGeom prst="rect">
                  <a:avLst/>
                </a:prstGeom>
                <a:noFill/>
                <a:ln w="9525">
                  <a:noFill/>
                  <a:miter lim="800000"/>
                  <a:headEnd/>
                  <a:tailEnd/>
                </a:ln>
              </p:spPr>
              <p:txBody>
                <a:bodyPr wrap="none">
                  <a:spAutoFit/>
                </a:bodyPr>
                <a:lstStyle/>
                <a:p>
                  <a:r>
                    <a:rPr lang="en-US" altLang="ja-JP" sz="1400">
                      <a:solidFill>
                        <a:srgbClr val="FF3300"/>
                      </a:solidFill>
                      <a:latin typeface="Calibri" pitchFamily="34" charset="0"/>
                    </a:rPr>
                    <a:t>Data</a:t>
                  </a:r>
                  <a:endParaRPr lang="en-US" altLang="ja-JP">
                    <a:solidFill>
                      <a:srgbClr val="FF3300"/>
                    </a:solidFill>
                    <a:latin typeface="Calibri" pitchFamily="34" charset="0"/>
                  </a:endParaRPr>
                </a:p>
              </p:txBody>
            </p:sp>
            <p:sp>
              <p:nvSpPr>
                <p:cNvPr id="20541" name="AutoShape 2426"/>
                <p:cNvSpPr>
                  <a:spLocks noChangeArrowheads="1"/>
                </p:cNvSpPr>
                <p:nvPr/>
              </p:nvSpPr>
              <p:spPr bwMode="auto">
                <a:xfrm>
                  <a:off x="17910506" y="20902839"/>
                  <a:ext cx="739236" cy="260350"/>
                </a:xfrm>
                <a:prstGeom prst="rightArrow">
                  <a:avLst>
                    <a:gd name="adj1" fmla="val 30769"/>
                    <a:gd name="adj2" fmla="val 90243"/>
                  </a:avLst>
                </a:prstGeom>
                <a:solidFill>
                  <a:srgbClr val="FF0000">
                    <a:alpha val="59999"/>
                  </a:srgbClr>
                </a:solidFill>
                <a:ln w="3175">
                  <a:noFill/>
                  <a:miter lim="800000"/>
                  <a:headEnd/>
                  <a:tailEnd/>
                </a:ln>
              </p:spPr>
              <p:txBody>
                <a:bodyPr wrap="none" anchor="ctr"/>
                <a:lstStyle/>
                <a:p>
                  <a:endParaRPr lang="ja-JP" altLang="ja-JP">
                    <a:latin typeface="Calibri" pitchFamily="34" charset="0"/>
                  </a:endParaRPr>
                </a:p>
              </p:txBody>
            </p:sp>
          </p:grpSp>
          <p:grpSp>
            <p:nvGrpSpPr>
              <p:cNvPr id="4" name="グループ化 531"/>
              <p:cNvGrpSpPr>
                <a:grpSpLocks/>
              </p:cNvGrpSpPr>
              <p:nvPr/>
            </p:nvGrpSpPr>
            <p:grpSpPr bwMode="auto">
              <a:xfrm>
                <a:off x="4781589" y="763551"/>
                <a:ext cx="2674938" cy="2019300"/>
                <a:chOff x="16186429" y="20020189"/>
                <a:chExt cx="2674327" cy="2018524"/>
              </a:xfrm>
            </p:grpSpPr>
            <p:sp>
              <p:nvSpPr>
                <p:cNvPr id="113" name="Rectangle 2340"/>
                <p:cNvSpPr>
                  <a:spLocks noChangeArrowheads="1"/>
                </p:cNvSpPr>
                <p:nvPr/>
              </p:nvSpPr>
              <p:spPr bwMode="auto">
                <a:xfrm>
                  <a:off x="17970360" y="20904087"/>
                  <a:ext cx="217440" cy="249141"/>
                </a:xfrm>
                <a:prstGeom prst="rect">
                  <a:avLst/>
                </a:prstGeom>
                <a:solidFill>
                  <a:srgbClr val="FF99CC"/>
                </a:solidFill>
                <a:ln w="9525">
                  <a:solidFill>
                    <a:schemeClr val="tx1"/>
                  </a:solidFill>
                  <a:miter lim="800000"/>
                  <a:headEnd/>
                  <a:tailEnd/>
                </a:ln>
                <a:effectLst>
                  <a:outerShdw dist="35921" dir="2700000" algn="ctr" rotWithShape="0">
                    <a:schemeClr val="bg2"/>
                  </a:outerShdw>
                </a:effectLst>
              </p:spPr>
              <p:txBody>
                <a:bodyPr wrap="none" anchor="ctr"/>
                <a:lstStyle/>
                <a:p>
                  <a:pPr fontAlgn="auto">
                    <a:spcBef>
                      <a:spcPts val="0"/>
                    </a:spcBef>
                    <a:spcAft>
                      <a:spcPts val="0"/>
                    </a:spcAft>
                    <a:defRPr/>
                  </a:pPr>
                  <a:endParaRPr lang="ja-JP" altLang="en-US">
                    <a:latin typeface="+mn-lt"/>
                    <a:ea typeface="ＭＳ Ｐゴシック" pitchFamily="50" charset="-128"/>
                  </a:endParaRPr>
                </a:p>
              </p:txBody>
            </p:sp>
            <p:sp>
              <p:nvSpPr>
                <p:cNvPr id="114" name="Rectangle 2342"/>
                <p:cNvSpPr>
                  <a:spLocks noChangeArrowheads="1"/>
                </p:cNvSpPr>
                <p:nvPr/>
              </p:nvSpPr>
              <p:spPr bwMode="auto">
                <a:xfrm>
                  <a:off x="16979973" y="20904087"/>
                  <a:ext cx="217440" cy="249141"/>
                </a:xfrm>
                <a:prstGeom prst="rect">
                  <a:avLst/>
                </a:prstGeom>
                <a:solidFill>
                  <a:srgbClr val="FF99CC"/>
                </a:solidFill>
                <a:ln w="9525">
                  <a:solidFill>
                    <a:schemeClr val="tx1"/>
                  </a:solidFill>
                  <a:miter lim="800000"/>
                  <a:headEnd/>
                  <a:tailEnd/>
                </a:ln>
                <a:effectLst>
                  <a:outerShdw dist="35921" dir="2700000" algn="ctr" rotWithShape="0">
                    <a:schemeClr val="bg2"/>
                  </a:outerShdw>
                </a:effectLst>
              </p:spPr>
              <p:txBody>
                <a:bodyPr wrap="none" anchor="ctr"/>
                <a:lstStyle/>
                <a:p>
                  <a:pPr fontAlgn="auto">
                    <a:spcBef>
                      <a:spcPts val="0"/>
                    </a:spcBef>
                    <a:spcAft>
                      <a:spcPts val="0"/>
                    </a:spcAft>
                    <a:defRPr/>
                  </a:pPr>
                  <a:endParaRPr lang="ja-JP" altLang="en-US">
                    <a:latin typeface="+mn-lt"/>
                    <a:ea typeface="ＭＳ Ｐゴシック" pitchFamily="50" charset="-128"/>
                  </a:endParaRPr>
                </a:p>
              </p:txBody>
            </p:sp>
            <p:sp>
              <p:nvSpPr>
                <p:cNvPr id="115" name="Oval 2343"/>
                <p:cNvSpPr>
                  <a:spLocks noChangeArrowheads="1"/>
                </p:cNvSpPr>
                <p:nvPr/>
              </p:nvSpPr>
              <p:spPr bwMode="auto">
                <a:xfrm>
                  <a:off x="17460881" y="20382000"/>
                  <a:ext cx="307909" cy="217404"/>
                </a:xfrm>
                <a:prstGeom prst="ellipse">
                  <a:avLst/>
                </a:prstGeom>
                <a:solidFill>
                  <a:srgbClr val="FFFF99"/>
                </a:solidFill>
                <a:ln w="9525">
                  <a:solidFill>
                    <a:schemeClr val="tx1"/>
                  </a:solidFill>
                  <a:round/>
                  <a:headEnd/>
                  <a:tailEnd/>
                </a:ln>
                <a:effectLst>
                  <a:outerShdw dist="35921" dir="2700000" algn="ctr" rotWithShape="0">
                    <a:schemeClr val="bg2"/>
                  </a:outerShdw>
                </a:effectLst>
              </p:spPr>
              <p:txBody>
                <a:bodyPr wrap="none" anchor="ctr"/>
                <a:lstStyle/>
                <a:p>
                  <a:pPr fontAlgn="auto">
                    <a:spcBef>
                      <a:spcPts val="0"/>
                    </a:spcBef>
                    <a:spcAft>
                      <a:spcPts val="0"/>
                    </a:spcAft>
                    <a:defRPr/>
                  </a:pPr>
                  <a:endParaRPr lang="ja-JP" altLang="en-US">
                    <a:latin typeface="+mn-lt"/>
                    <a:ea typeface="ＭＳ Ｐゴシック" pitchFamily="50" charset="-128"/>
                  </a:endParaRPr>
                </a:p>
              </p:txBody>
            </p:sp>
            <p:sp>
              <p:nvSpPr>
                <p:cNvPr id="116" name="Rectangle 2344"/>
                <p:cNvSpPr>
                  <a:spLocks noChangeArrowheads="1"/>
                </p:cNvSpPr>
                <p:nvPr/>
              </p:nvSpPr>
              <p:spPr bwMode="auto">
                <a:xfrm>
                  <a:off x="17116468" y="20510538"/>
                  <a:ext cx="952296" cy="1047347"/>
                </a:xfrm>
                <a:prstGeom prst="rect">
                  <a:avLst/>
                </a:prstGeom>
                <a:solidFill>
                  <a:srgbClr val="00FF99"/>
                </a:solidFill>
                <a:ln w="9525">
                  <a:solidFill>
                    <a:schemeClr val="tx1"/>
                  </a:solidFill>
                  <a:miter lim="800000"/>
                  <a:headEnd/>
                  <a:tailEnd/>
                </a:ln>
                <a:effectLst>
                  <a:outerShdw dist="35921" dir="2700000" algn="ctr" rotWithShape="0">
                    <a:schemeClr val="bg2">
                      <a:alpha val="50000"/>
                    </a:schemeClr>
                  </a:outerShdw>
                </a:effectLst>
              </p:spPr>
              <p:txBody>
                <a:bodyPr wrap="none" anchor="ctr"/>
                <a:lstStyle/>
                <a:p>
                  <a:pPr fontAlgn="auto">
                    <a:spcBef>
                      <a:spcPts val="0"/>
                    </a:spcBef>
                    <a:spcAft>
                      <a:spcPts val="0"/>
                    </a:spcAft>
                    <a:defRPr/>
                  </a:pPr>
                  <a:endParaRPr lang="ja-JP" altLang="en-US">
                    <a:latin typeface="+mn-lt"/>
                    <a:ea typeface="ＭＳ Ｐゴシック" pitchFamily="50" charset="-128"/>
                  </a:endParaRPr>
                </a:p>
              </p:txBody>
            </p:sp>
            <p:sp>
              <p:nvSpPr>
                <p:cNvPr id="20504" name="Oval 2345"/>
                <p:cNvSpPr>
                  <a:spLocks noChangeArrowheads="1"/>
                </p:cNvSpPr>
                <p:nvPr/>
              </p:nvSpPr>
              <p:spPr bwMode="auto">
                <a:xfrm>
                  <a:off x="16851642" y="20783777"/>
                  <a:ext cx="406400" cy="463550"/>
                </a:xfrm>
                <a:prstGeom prst="ellipse">
                  <a:avLst/>
                </a:prstGeom>
                <a:noFill/>
                <a:ln w="12700">
                  <a:solidFill>
                    <a:srgbClr val="808080"/>
                  </a:solidFill>
                  <a:prstDash val="dash"/>
                  <a:round/>
                  <a:headEnd/>
                  <a:tailEnd/>
                </a:ln>
              </p:spPr>
              <p:txBody>
                <a:bodyPr wrap="none" anchor="ctr"/>
                <a:lstStyle/>
                <a:p>
                  <a:endParaRPr lang="ja-JP" altLang="ja-JP">
                    <a:latin typeface="Calibri" pitchFamily="34" charset="0"/>
                  </a:endParaRPr>
                </a:p>
              </p:txBody>
            </p:sp>
            <p:sp>
              <p:nvSpPr>
                <p:cNvPr id="20505" name="Text Box 2346"/>
                <p:cNvSpPr txBox="1">
                  <a:spLocks noChangeArrowheads="1"/>
                </p:cNvSpPr>
                <p:nvPr/>
              </p:nvSpPr>
              <p:spPr bwMode="auto">
                <a:xfrm>
                  <a:off x="16323005" y="21409252"/>
                  <a:ext cx="784225" cy="276999"/>
                </a:xfrm>
                <a:prstGeom prst="rect">
                  <a:avLst/>
                </a:prstGeom>
                <a:noFill/>
                <a:ln w="9525">
                  <a:noFill/>
                  <a:miter lim="800000"/>
                  <a:headEnd/>
                  <a:tailEnd/>
                </a:ln>
              </p:spPr>
              <p:txBody>
                <a:bodyPr>
                  <a:spAutoFit/>
                </a:bodyPr>
                <a:lstStyle/>
                <a:p>
                  <a:r>
                    <a:rPr lang="en-US" altLang="ja-JP" sz="1200">
                      <a:latin typeface="Calibri" pitchFamily="34" charset="0"/>
                    </a:rPr>
                    <a:t>InPort</a:t>
                  </a:r>
                </a:p>
              </p:txBody>
            </p:sp>
            <p:cxnSp>
              <p:nvCxnSpPr>
                <p:cNvPr id="20506" name="AutoShape 2347"/>
                <p:cNvCxnSpPr>
                  <a:cxnSpLocks noChangeShapeType="1"/>
                  <a:stCxn id="20505" idx="0"/>
                  <a:endCxn id="20504" idx="3"/>
                </p:cNvCxnSpPr>
                <p:nvPr/>
              </p:nvCxnSpPr>
              <p:spPr bwMode="auto">
                <a:xfrm rot="5400000" flipH="1" flipV="1">
                  <a:off x="16698233" y="21196327"/>
                  <a:ext cx="229810" cy="196040"/>
                </a:xfrm>
                <a:prstGeom prst="straightConnector1">
                  <a:avLst/>
                </a:prstGeom>
                <a:noFill/>
                <a:ln w="9525">
                  <a:solidFill>
                    <a:srgbClr val="808080"/>
                  </a:solidFill>
                  <a:round/>
                  <a:headEnd/>
                  <a:tailEnd/>
                </a:ln>
              </p:spPr>
            </p:cxnSp>
            <p:sp>
              <p:nvSpPr>
                <p:cNvPr id="20507" name="Oval 2348"/>
                <p:cNvSpPr>
                  <a:spLocks noChangeArrowheads="1"/>
                </p:cNvSpPr>
                <p:nvPr/>
              </p:nvSpPr>
              <p:spPr bwMode="auto">
                <a:xfrm>
                  <a:off x="17954955" y="20844102"/>
                  <a:ext cx="363538" cy="392113"/>
                </a:xfrm>
                <a:prstGeom prst="ellipse">
                  <a:avLst/>
                </a:prstGeom>
                <a:noFill/>
                <a:ln w="12700">
                  <a:solidFill>
                    <a:srgbClr val="808080"/>
                  </a:solidFill>
                  <a:prstDash val="dash"/>
                  <a:round/>
                  <a:headEnd/>
                  <a:tailEnd/>
                </a:ln>
              </p:spPr>
              <p:txBody>
                <a:bodyPr wrap="none" anchor="ctr"/>
                <a:lstStyle/>
                <a:p>
                  <a:endParaRPr lang="ja-JP" altLang="ja-JP">
                    <a:latin typeface="Calibri" pitchFamily="34" charset="0"/>
                  </a:endParaRPr>
                </a:p>
              </p:txBody>
            </p:sp>
            <p:sp>
              <p:nvSpPr>
                <p:cNvPr id="20508" name="Text Box 2350"/>
                <p:cNvSpPr txBox="1">
                  <a:spLocks noChangeArrowheads="1"/>
                </p:cNvSpPr>
                <p:nvPr/>
              </p:nvSpPr>
              <p:spPr bwMode="auto">
                <a:xfrm>
                  <a:off x="18115292" y="21380677"/>
                  <a:ext cx="745464" cy="276999"/>
                </a:xfrm>
                <a:prstGeom prst="rect">
                  <a:avLst/>
                </a:prstGeom>
                <a:noFill/>
                <a:ln w="9525">
                  <a:noFill/>
                  <a:miter lim="800000"/>
                  <a:headEnd/>
                  <a:tailEnd/>
                </a:ln>
              </p:spPr>
              <p:txBody>
                <a:bodyPr>
                  <a:spAutoFit/>
                </a:bodyPr>
                <a:lstStyle/>
                <a:p>
                  <a:r>
                    <a:rPr lang="en-US" altLang="ja-JP" sz="1200">
                      <a:latin typeface="Calibri" pitchFamily="34" charset="0"/>
                    </a:rPr>
                    <a:t>OutPort</a:t>
                  </a:r>
                </a:p>
              </p:txBody>
            </p:sp>
            <p:cxnSp>
              <p:nvCxnSpPr>
                <p:cNvPr id="20509" name="AutoShape 2351"/>
                <p:cNvCxnSpPr>
                  <a:cxnSpLocks noChangeShapeType="1"/>
                  <a:stCxn id="20507" idx="5"/>
                  <a:endCxn id="20508" idx="0"/>
                </p:cNvCxnSpPr>
                <p:nvPr/>
              </p:nvCxnSpPr>
              <p:spPr bwMode="auto">
                <a:xfrm rot="16200000" flipH="1">
                  <a:off x="18275696" y="21168349"/>
                  <a:ext cx="201886" cy="222770"/>
                </a:xfrm>
                <a:prstGeom prst="straightConnector1">
                  <a:avLst/>
                </a:prstGeom>
                <a:noFill/>
                <a:ln w="9525">
                  <a:solidFill>
                    <a:srgbClr val="808080"/>
                  </a:solidFill>
                  <a:round/>
                  <a:headEnd/>
                  <a:tailEnd/>
                </a:ln>
              </p:spPr>
            </p:cxnSp>
            <p:sp>
              <p:nvSpPr>
                <p:cNvPr id="20510" name="Oval 2353"/>
                <p:cNvSpPr>
                  <a:spLocks noChangeArrowheads="1"/>
                </p:cNvSpPr>
                <p:nvPr/>
              </p:nvSpPr>
              <p:spPr bwMode="auto">
                <a:xfrm>
                  <a:off x="17400917" y="20288477"/>
                  <a:ext cx="454025" cy="358775"/>
                </a:xfrm>
                <a:prstGeom prst="ellipse">
                  <a:avLst/>
                </a:prstGeom>
                <a:noFill/>
                <a:ln w="12700">
                  <a:solidFill>
                    <a:srgbClr val="808080"/>
                  </a:solidFill>
                  <a:prstDash val="dash"/>
                  <a:round/>
                  <a:headEnd/>
                  <a:tailEnd/>
                </a:ln>
              </p:spPr>
              <p:txBody>
                <a:bodyPr wrap="none" anchor="ctr"/>
                <a:lstStyle/>
                <a:p>
                  <a:endParaRPr lang="ja-JP" altLang="ja-JP">
                    <a:latin typeface="Calibri" pitchFamily="34" charset="0"/>
                  </a:endParaRPr>
                </a:p>
              </p:txBody>
            </p:sp>
            <p:sp>
              <p:nvSpPr>
                <p:cNvPr id="20511" name="Text Box 2354"/>
                <p:cNvSpPr txBox="1">
                  <a:spLocks noChangeArrowheads="1"/>
                </p:cNvSpPr>
                <p:nvPr/>
              </p:nvSpPr>
              <p:spPr bwMode="auto">
                <a:xfrm>
                  <a:off x="16258228" y="20020189"/>
                  <a:ext cx="1036776" cy="276999"/>
                </a:xfrm>
                <a:prstGeom prst="rect">
                  <a:avLst/>
                </a:prstGeom>
                <a:noFill/>
                <a:ln w="9525">
                  <a:noFill/>
                  <a:miter lim="800000"/>
                  <a:headEnd/>
                  <a:tailEnd/>
                </a:ln>
              </p:spPr>
              <p:txBody>
                <a:bodyPr>
                  <a:spAutoFit/>
                </a:bodyPr>
                <a:lstStyle/>
                <a:p>
                  <a:r>
                    <a:rPr lang="en-US" altLang="ja-JP" sz="1200">
                      <a:latin typeface="Calibri" pitchFamily="34" charset="0"/>
                    </a:rPr>
                    <a:t>Service Port</a:t>
                  </a:r>
                </a:p>
              </p:txBody>
            </p:sp>
            <p:cxnSp>
              <p:nvCxnSpPr>
                <p:cNvPr id="20512" name="AutoShape 2355"/>
                <p:cNvCxnSpPr>
                  <a:cxnSpLocks noChangeShapeType="1"/>
                  <a:stCxn id="20511" idx="3"/>
                  <a:endCxn id="20510" idx="1"/>
                </p:cNvCxnSpPr>
                <p:nvPr/>
              </p:nvCxnSpPr>
              <p:spPr bwMode="auto">
                <a:xfrm>
                  <a:off x="17295004" y="20158689"/>
                  <a:ext cx="172403" cy="182329"/>
                </a:xfrm>
                <a:prstGeom prst="straightConnector1">
                  <a:avLst/>
                </a:prstGeom>
                <a:noFill/>
                <a:ln w="9525">
                  <a:solidFill>
                    <a:srgbClr val="808080"/>
                  </a:solidFill>
                  <a:round/>
                  <a:headEnd/>
                  <a:tailEnd/>
                </a:ln>
              </p:spPr>
            </p:cxnSp>
            <p:sp>
              <p:nvSpPr>
                <p:cNvPr id="20513" name="Text Box 2356"/>
                <p:cNvSpPr txBox="1">
                  <a:spLocks noChangeArrowheads="1"/>
                </p:cNvSpPr>
                <p:nvPr/>
              </p:nvSpPr>
              <p:spPr bwMode="auto">
                <a:xfrm>
                  <a:off x="16230055" y="20244027"/>
                  <a:ext cx="1107996" cy="230832"/>
                </a:xfrm>
                <a:prstGeom prst="rect">
                  <a:avLst/>
                </a:prstGeom>
                <a:noFill/>
                <a:ln w="9525">
                  <a:noFill/>
                  <a:miter lim="800000"/>
                  <a:headEnd/>
                  <a:tailEnd/>
                </a:ln>
              </p:spPr>
              <p:txBody>
                <a:bodyPr wrap="none">
                  <a:spAutoFit/>
                </a:bodyPr>
                <a:lstStyle/>
                <a:p>
                  <a:r>
                    <a:rPr lang="en-US" altLang="ja-JP" sz="900">
                      <a:latin typeface="Calibri" pitchFamily="34" charset="0"/>
                    </a:rPr>
                    <a:t>(command/status)</a:t>
                  </a:r>
                </a:p>
              </p:txBody>
            </p:sp>
            <p:sp>
              <p:nvSpPr>
                <p:cNvPr id="127" name="AutoShape 2357"/>
                <p:cNvSpPr>
                  <a:spLocks noChangeArrowheads="1"/>
                </p:cNvSpPr>
                <p:nvPr/>
              </p:nvSpPr>
              <p:spPr bwMode="auto">
                <a:xfrm>
                  <a:off x="17346606" y="20775549"/>
                  <a:ext cx="525350" cy="503045"/>
                </a:xfrm>
                <a:prstGeom prst="flowChartPreparation">
                  <a:avLst/>
                </a:prstGeom>
                <a:solidFill>
                  <a:schemeClr val="hlink"/>
                </a:solidFill>
                <a:ln w="9525">
                  <a:solidFill>
                    <a:schemeClr val="tx1"/>
                  </a:solidFill>
                  <a:miter lim="800000"/>
                  <a:headEnd/>
                  <a:tailEnd/>
                </a:ln>
                <a:effectLst/>
              </p:spPr>
              <p:txBody>
                <a:bodyPr wrap="none" anchor="ctr"/>
                <a:lstStyle/>
                <a:p>
                  <a:pPr fontAlgn="auto">
                    <a:spcBef>
                      <a:spcPts val="0"/>
                    </a:spcBef>
                    <a:spcAft>
                      <a:spcPts val="0"/>
                    </a:spcAft>
                    <a:defRPr/>
                  </a:pPr>
                  <a:endParaRPr lang="ja-JP" altLang="en-US">
                    <a:latin typeface="+mn-lt"/>
                    <a:ea typeface="ＭＳ Ｐゴシック" pitchFamily="50" charset="-128"/>
                  </a:endParaRPr>
                </a:p>
              </p:txBody>
            </p:sp>
            <p:sp>
              <p:nvSpPr>
                <p:cNvPr id="20515" name="Text Box 2358"/>
                <p:cNvSpPr txBox="1">
                  <a:spLocks noChangeArrowheads="1"/>
                </p:cNvSpPr>
                <p:nvPr/>
              </p:nvSpPr>
              <p:spPr bwMode="auto">
                <a:xfrm>
                  <a:off x="17396062" y="21621491"/>
                  <a:ext cx="640724" cy="276999"/>
                </a:xfrm>
                <a:prstGeom prst="rect">
                  <a:avLst/>
                </a:prstGeom>
                <a:noFill/>
                <a:ln w="9525">
                  <a:noFill/>
                  <a:miter lim="800000"/>
                  <a:headEnd/>
                  <a:tailEnd/>
                </a:ln>
              </p:spPr>
              <p:txBody>
                <a:bodyPr>
                  <a:spAutoFit/>
                </a:bodyPr>
                <a:lstStyle/>
                <a:p>
                  <a:r>
                    <a:rPr lang="en-US" altLang="ja-JP" sz="1200">
                      <a:latin typeface="Calibri" pitchFamily="34" charset="0"/>
                    </a:rPr>
                    <a:t>Logics  </a:t>
                  </a:r>
                </a:p>
              </p:txBody>
            </p:sp>
            <p:cxnSp>
              <p:nvCxnSpPr>
                <p:cNvPr id="20516" name="AutoShape 2359"/>
                <p:cNvCxnSpPr>
                  <a:cxnSpLocks noChangeShapeType="1"/>
                  <a:stCxn id="20515" idx="0"/>
                  <a:endCxn id="127" idx="2"/>
                </p:cNvCxnSpPr>
                <p:nvPr/>
              </p:nvCxnSpPr>
              <p:spPr bwMode="auto">
                <a:xfrm rot="16200000" flipV="1">
                  <a:off x="17491842" y="21396909"/>
                  <a:ext cx="342414" cy="106750"/>
                </a:xfrm>
                <a:prstGeom prst="straightConnector1">
                  <a:avLst/>
                </a:prstGeom>
                <a:noFill/>
                <a:ln w="9525">
                  <a:solidFill>
                    <a:srgbClr val="808080"/>
                  </a:solidFill>
                  <a:round/>
                  <a:headEnd/>
                  <a:tailEnd/>
                </a:ln>
              </p:spPr>
            </p:cxnSp>
            <p:sp>
              <p:nvSpPr>
                <p:cNvPr id="20517" name="Text Box 2360"/>
                <p:cNvSpPr txBox="1">
                  <a:spLocks noChangeArrowheads="1"/>
                </p:cNvSpPr>
                <p:nvPr/>
              </p:nvSpPr>
              <p:spPr bwMode="auto">
                <a:xfrm>
                  <a:off x="17019320" y="21777103"/>
                  <a:ext cx="1327608" cy="261610"/>
                </a:xfrm>
                <a:prstGeom prst="rect">
                  <a:avLst/>
                </a:prstGeom>
                <a:noFill/>
                <a:ln w="9525">
                  <a:noFill/>
                  <a:miter lim="800000"/>
                  <a:headEnd/>
                  <a:tailEnd/>
                </a:ln>
              </p:spPr>
              <p:txBody>
                <a:bodyPr wrap="none">
                  <a:spAutoFit/>
                </a:bodyPr>
                <a:lstStyle/>
                <a:p>
                  <a:r>
                    <a:rPr lang="en-US" altLang="ja-JP" sz="1100">
                      <a:latin typeface="Calibri" pitchFamily="34" charset="0"/>
                    </a:rPr>
                    <a:t>(for data handling)</a:t>
                  </a:r>
                </a:p>
              </p:txBody>
            </p:sp>
            <p:sp>
              <p:nvSpPr>
                <p:cNvPr id="20518" name="AutoShape 2416"/>
                <p:cNvSpPr>
                  <a:spLocks noChangeArrowheads="1"/>
                </p:cNvSpPr>
                <p:nvPr/>
              </p:nvSpPr>
              <p:spPr bwMode="auto">
                <a:xfrm>
                  <a:off x="16698553" y="20902839"/>
                  <a:ext cx="695135" cy="260350"/>
                </a:xfrm>
                <a:prstGeom prst="rightArrow">
                  <a:avLst>
                    <a:gd name="adj1" fmla="val 30769"/>
                    <a:gd name="adj2" fmla="val 90249"/>
                  </a:avLst>
                </a:prstGeom>
                <a:solidFill>
                  <a:srgbClr val="FF0000">
                    <a:alpha val="59999"/>
                  </a:srgbClr>
                </a:solidFill>
                <a:ln w="3175">
                  <a:noFill/>
                  <a:miter lim="800000"/>
                  <a:headEnd/>
                  <a:tailEnd/>
                </a:ln>
              </p:spPr>
              <p:txBody>
                <a:bodyPr wrap="none" anchor="ctr"/>
                <a:lstStyle/>
                <a:p>
                  <a:endParaRPr lang="ja-JP" altLang="ja-JP">
                    <a:latin typeface="Calibri" pitchFamily="34" charset="0"/>
                  </a:endParaRPr>
                </a:p>
              </p:txBody>
            </p:sp>
            <p:sp>
              <p:nvSpPr>
                <p:cNvPr id="20519" name="Text Box 2419"/>
                <p:cNvSpPr txBox="1">
                  <a:spLocks noChangeArrowheads="1"/>
                </p:cNvSpPr>
                <p:nvPr/>
              </p:nvSpPr>
              <p:spPr bwMode="auto">
                <a:xfrm>
                  <a:off x="16186429" y="20867809"/>
                  <a:ext cx="562975" cy="307777"/>
                </a:xfrm>
                <a:prstGeom prst="rect">
                  <a:avLst/>
                </a:prstGeom>
                <a:noFill/>
                <a:ln w="9525">
                  <a:noFill/>
                  <a:miter lim="800000"/>
                  <a:headEnd/>
                  <a:tailEnd/>
                </a:ln>
              </p:spPr>
              <p:txBody>
                <a:bodyPr wrap="none">
                  <a:spAutoFit/>
                </a:bodyPr>
                <a:lstStyle/>
                <a:p>
                  <a:r>
                    <a:rPr lang="en-US" altLang="ja-JP" sz="1400">
                      <a:solidFill>
                        <a:srgbClr val="FF3300"/>
                      </a:solidFill>
                      <a:latin typeface="Calibri" pitchFamily="34" charset="0"/>
                    </a:rPr>
                    <a:t>Data</a:t>
                  </a:r>
                  <a:endParaRPr lang="en-US" altLang="ja-JP">
                    <a:solidFill>
                      <a:srgbClr val="FF3300"/>
                    </a:solidFill>
                    <a:latin typeface="Calibri" pitchFamily="34" charset="0"/>
                  </a:endParaRPr>
                </a:p>
              </p:txBody>
            </p:sp>
            <p:sp>
              <p:nvSpPr>
                <p:cNvPr id="20520" name="AutoShape 2426"/>
                <p:cNvSpPr>
                  <a:spLocks noChangeArrowheads="1"/>
                </p:cNvSpPr>
                <p:nvPr/>
              </p:nvSpPr>
              <p:spPr bwMode="auto">
                <a:xfrm>
                  <a:off x="17910506" y="20902839"/>
                  <a:ext cx="739236" cy="260350"/>
                </a:xfrm>
                <a:prstGeom prst="rightArrow">
                  <a:avLst>
                    <a:gd name="adj1" fmla="val 30769"/>
                    <a:gd name="adj2" fmla="val 90243"/>
                  </a:avLst>
                </a:prstGeom>
                <a:solidFill>
                  <a:srgbClr val="FF0000">
                    <a:alpha val="59999"/>
                  </a:srgbClr>
                </a:solidFill>
                <a:ln w="3175">
                  <a:noFill/>
                  <a:miter lim="800000"/>
                  <a:headEnd/>
                  <a:tailEnd/>
                </a:ln>
              </p:spPr>
              <p:txBody>
                <a:bodyPr wrap="none" anchor="ctr"/>
                <a:lstStyle/>
                <a:p>
                  <a:endParaRPr lang="ja-JP" altLang="ja-JP">
                    <a:latin typeface="Calibri" pitchFamily="34" charset="0"/>
                  </a:endParaRPr>
                </a:p>
              </p:txBody>
            </p:sp>
          </p:grpSp>
          <p:sp>
            <p:nvSpPr>
              <p:cNvPr id="20498" name="テキスト ボックス 133"/>
              <p:cNvSpPr txBox="1">
                <a:spLocks noChangeArrowheads="1"/>
              </p:cNvSpPr>
              <p:nvPr/>
            </p:nvSpPr>
            <p:spPr bwMode="auto">
              <a:xfrm>
                <a:off x="2563785" y="1128681"/>
                <a:ext cx="644728" cy="1200329"/>
              </a:xfrm>
              <a:prstGeom prst="rect">
                <a:avLst/>
              </a:prstGeom>
              <a:noFill/>
              <a:ln w="9525">
                <a:noFill/>
                <a:miter lim="800000"/>
                <a:headEnd/>
                <a:tailEnd/>
              </a:ln>
            </p:spPr>
            <p:txBody>
              <a:bodyPr wrap="none">
                <a:spAutoFit/>
              </a:bodyPr>
              <a:lstStyle/>
              <a:p>
                <a:r>
                  <a:rPr lang="en-US" altLang="ja-JP" sz="7200">
                    <a:latin typeface="Calibri" pitchFamily="34" charset="0"/>
                  </a:rPr>
                  <a:t>+</a:t>
                </a:r>
                <a:endParaRPr lang="ja-JP" altLang="en-US" sz="7200">
                  <a:latin typeface="Calibri" pitchFamily="34" charset="0"/>
                </a:endParaRPr>
              </a:p>
            </p:txBody>
          </p:sp>
          <p:sp>
            <p:nvSpPr>
              <p:cNvPr id="20499" name="テキスト ボックス 134"/>
              <p:cNvSpPr txBox="1">
                <a:spLocks noChangeArrowheads="1"/>
              </p:cNvSpPr>
              <p:nvPr/>
            </p:nvSpPr>
            <p:spPr bwMode="auto">
              <a:xfrm>
                <a:off x="4109837" y="1128681"/>
                <a:ext cx="644728" cy="1200329"/>
              </a:xfrm>
              <a:prstGeom prst="rect">
                <a:avLst/>
              </a:prstGeom>
              <a:noFill/>
              <a:ln w="9525">
                <a:noFill/>
                <a:miter lim="800000"/>
                <a:headEnd/>
                <a:tailEnd/>
              </a:ln>
            </p:spPr>
            <p:txBody>
              <a:bodyPr wrap="none">
                <a:spAutoFit/>
              </a:bodyPr>
              <a:lstStyle/>
              <a:p>
                <a:r>
                  <a:rPr lang="en-US" altLang="ja-JP" sz="7200">
                    <a:latin typeface="Calibri" pitchFamily="34" charset="0"/>
                  </a:rPr>
                  <a:t>=</a:t>
                </a:r>
                <a:endParaRPr lang="ja-JP" altLang="en-US" sz="7200">
                  <a:latin typeface="Calibri" pitchFamily="34" charset="0"/>
                </a:endParaRPr>
              </a:p>
            </p:txBody>
          </p:sp>
        </p:grpSp>
        <p:sp>
          <p:nvSpPr>
            <p:cNvPr id="74" name="テキスト ボックス 73"/>
            <p:cNvSpPr txBox="1"/>
            <p:nvPr/>
          </p:nvSpPr>
          <p:spPr>
            <a:xfrm>
              <a:off x="877417" y="2849860"/>
              <a:ext cx="2808312" cy="369332"/>
            </a:xfrm>
            <a:prstGeom prst="rect">
              <a:avLst/>
            </a:prstGeom>
            <a:noFill/>
          </p:spPr>
          <p:txBody>
            <a:bodyPr wrap="square" rtlCol="0">
              <a:spAutoFit/>
            </a:bodyPr>
            <a:lstStyle/>
            <a:p>
              <a:r>
                <a:rPr kumimoji="1" lang="en-US" altLang="ja-JP" dirty="0" smtClean="0"/>
                <a:t>DAQ-Middleware</a:t>
              </a:r>
              <a:r>
                <a:rPr lang="ja-JP" altLang="en-US" dirty="0" smtClean="0"/>
                <a:t>が提供</a:t>
              </a:r>
              <a:endParaRPr kumimoji="1" lang="ja-JP" altLang="en-US" dirty="0"/>
            </a:p>
          </p:txBody>
        </p:sp>
        <p:sp>
          <p:nvSpPr>
            <p:cNvPr id="75" name="テキスト ボックス 74"/>
            <p:cNvSpPr txBox="1"/>
            <p:nvPr/>
          </p:nvSpPr>
          <p:spPr>
            <a:xfrm>
              <a:off x="3592843" y="2840568"/>
              <a:ext cx="1677062" cy="369332"/>
            </a:xfrm>
            <a:prstGeom prst="rect">
              <a:avLst/>
            </a:prstGeom>
            <a:noFill/>
          </p:spPr>
          <p:txBody>
            <a:bodyPr wrap="none" rtlCol="0">
              <a:spAutoFit/>
            </a:bodyPr>
            <a:lstStyle/>
            <a:p>
              <a:r>
                <a:rPr kumimoji="1" lang="ja-JP" altLang="en-US" dirty="0" smtClean="0"/>
                <a:t>ユーザーが書く</a:t>
              </a:r>
              <a:endParaRPr kumimoji="1" lang="en-US" altLang="ja-JP" dirty="0" smtClean="0"/>
            </a:p>
          </p:txBody>
        </p:sp>
      </p:grpSp>
      <p:grpSp>
        <p:nvGrpSpPr>
          <p:cNvPr id="109" name="グループ化 182"/>
          <p:cNvGrpSpPr>
            <a:grpSpLocks/>
          </p:cNvGrpSpPr>
          <p:nvPr/>
        </p:nvGrpSpPr>
        <p:grpSpPr bwMode="auto">
          <a:xfrm>
            <a:off x="6251598" y="3684591"/>
            <a:ext cx="2128837" cy="2543175"/>
            <a:chOff x="5651500" y="1844675"/>
            <a:chExt cx="3092497" cy="3696615"/>
          </a:xfrm>
          <a:effectLst/>
        </p:grpSpPr>
        <p:sp>
          <p:nvSpPr>
            <p:cNvPr id="110" name="Text Box 17"/>
            <p:cNvSpPr txBox="1">
              <a:spLocks noChangeArrowheads="1"/>
            </p:cNvSpPr>
            <p:nvPr/>
          </p:nvSpPr>
          <p:spPr bwMode="auto">
            <a:xfrm>
              <a:off x="7853363" y="4476751"/>
              <a:ext cx="890634" cy="357931"/>
            </a:xfrm>
            <a:prstGeom prst="rect">
              <a:avLst/>
            </a:prstGeom>
            <a:noFill/>
            <a:ln w="9525">
              <a:noFill/>
              <a:miter lim="800000"/>
              <a:headEnd/>
              <a:tailEnd/>
            </a:ln>
          </p:spPr>
          <p:txBody>
            <a:bodyPr wrap="none">
              <a:spAutoFit/>
            </a:bodyPr>
            <a:lstStyle/>
            <a:p>
              <a:r>
                <a:rPr lang="en-US" altLang="ja-JP" sz="1000">
                  <a:latin typeface="Calibri" pitchFamily="34" charset="0"/>
                </a:rPr>
                <a:t>Monitor</a:t>
              </a:r>
            </a:p>
          </p:txBody>
        </p:sp>
        <p:grpSp>
          <p:nvGrpSpPr>
            <p:cNvPr id="111" name="Group 18"/>
            <p:cNvGrpSpPr>
              <a:grpSpLocks/>
            </p:cNvGrpSpPr>
            <p:nvPr/>
          </p:nvGrpSpPr>
          <p:grpSpPr bwMode="auto">
            <a:xfrm>
              <a:off x="7854967" y="3760786"/>
              <a:ext cx="661990" cy="720724"/>
              <a:chOff x="4386" y="2009"/>
              <a:chExt cx="497" cy="540"/>
            </a:xfrm>
          </p:grpSpPr>
          <p:sp>
            <p:nvSpPr>
              <p:cNvPr id="131" name="Rectangle 19"/>
              <p:cNvSpPr>
                <a:spLocks noChangeArrowheads="1"/>
              </p:cNvSpPr>
              <p:nvPr/>
            </p:nvSpPr>
            <p:spPr bwMode="auto">
              <a:xfrm>
                <a:off x="4385" y="2249"/>
                <a:ext cx="102" cy="116"/>
              </a:xfrm>
              <a:prstGeom prst="rect">
                <a:avLst/>
              </a:prstGeom>
              <a:solidFill>
                <a:srgbClr val="FF99CC"/>
              </a:solidFill>
              <a:ln w="9525">
                <a:solidFill>
                  <a:schemeClr val="tx1"/>
                </a:solidFill>
                <a:miter lim="800000"/>
                <a:headEnd/>
                <a:tailEnd/>
              </a:ln>
              <a:effectLst>
                <a:outerShdw dist="35921" dir="2700000" algn="ctr" rotWithShape="0">
                  <a:schemeClr val="bg2"/>
                </a:outerShdw>
              </a:effectLst>
            </p:spPr>
            <p:txBody>
              <a:bodyPr wrap="none" anchor="ctr"/>
              <a:lstStyle/>
              <a:p>
                <a:pPr fontAlgn="auto">
                  <a:spcBef>
                    <a:spcPts val="0"/>
                  </a:spcBef>
                  <a:spcAft>
                    <a:spcPts val="0"/>
                  </a:spcAft>
                  <a:defRPr/>
                </a:pPr>
                <a:endParaRPr lang="ja-JP" altLang="en-US">
                  <a:latin typeface="+mn-lt"/>
                  <a:ea typeface="ＭＳ Ｐゴシック" pitchFamily="50" charset="-128"/>
                </a:endParaRPr>
              </a:p>
            </p:txBody>
          </p:sp>
          <p:sp>
            <p:nvSpPr>
              <p:cNvPr id="132" name="Oval 20"/>
              <p:cNvSpPr>
                <a:spLocks noChangeArrowheads="1"/>
              </p:cNvSpPr>
              <p:nvPr/>
            </p:nvSpPr>
            <p:spPr bwMode="auto">
              <a:xfrm>
                <a:off x="4593" y="2009"/>
                <a:ext cx="144" cy="102"/>
              </a:xfrm>
              <a:prstGeom prst="ellipse">
                <a:avLst/>
              </a:prstGeom>
              <a:solidFill>
                <a:srgbClr val="FFFF99"/>
              </a:solidFill>
              <a:ln w="9525">
                <a:solidFill>
                  <a:schemeClr val="tx1"/>
                </a:solidFill>
                <a:round/>
                <a:headEnd/>
                <a:tailEnd/>
              </a:ln>
            </p:spPr>
            <p:txBody>
              <a:bodyPr wrap="none" anchor="ctr"/>
              <a:lstStyle/>
              <a:p>
                <a:endParaRPr lang="ja-JP" altLang="en-US">
                  <a:latin typeface="Calibri" pitchFamily="34" charset="0"/>
                </a:endParaRPr>
              </a:p>
            </p:txBody>
          </p:sp>
          <p:sp>
            <p:nvSpPr>
              <p:cNvPr id="133" name="Rectangle 21"/>
              <p:cNvSpPr>
                <a:spLocks noChangeArrowheads="1"/>
              </p:cNvSpPr>
              <p:nvPr/>
            </p:nvSpPr>
            <p:spPr bwMode="auto">
              <a:xfrm>
                <a:off x="4437" y="2057"/>
                <a:ext cx="447" cy="493"/>
              </a:xfrm>
              <a:prstGeom prst="rect">
                <a:avLst/>
              </a:prstGeom>
              <a:solidFill>
                <a:srgbClr val="00FF99"/>
              </a:solidFill>
              <a:ln w="9525">
                <a:solidFill>
                  <a:schemeClr val="tx1"/>
                </a:solidFill>
                <a:miter lim="800000"/>
                <a:headEnd/>
                <a:tailEnd/>
              </a:ln>
              <a:effectLst>
                <a:outerShdw dist="35921" dir="2700000" algn="ctr" rotWithShape="0">
                  <a:schemeClr val="bg2">
                    <a:alpha val="50000"/>
                  </a:schemeClr>
                </a:outerShdw>
              </a:effectLst>
            </p:spPr>
            <p:txBody>
              <a:bodyPr wrap="none" anchor="ctr"/>
              <a:lstStyle/>
              <a:p>
                <a:pPr fontAlgn="auto">
                  <a:spcBef>
                    <a:spcPts val="0"/>
                  </a:spcBef>
                  <a:spcAft>
                    <a:spcPts val="0"/>
                  </a:spcAft>
                  <a:defRPr/>
                </a:pPr>
                <a:endParaRPr lang="ja-JP" altLang="en-US">
                  <a:latin typeface="+mn-lt"/>
                  <a:ea typeface="ＭＳ Ｐゴシック" pitchFamily="50" charset="-128"/>
                </a:endParaRPr>
              </a:p>
            </p:txBody>
          </p:sp>
        </p:grpSp>
        <p:sp>
          <p:nvSpPr>
            <p:cNvPr id="112" name="Text Box 22"/>
            <p:cNvSpPr txBox="1">
              <a:spLocks noChangeArrowheads="1"/>
            </p:cNvSpPr>
            <p:nvPr/>
          </p:nvSpPr>
          <p:spPr bwMode="auto">
            <a:xfrm>
              <a:off x="6523038" y="1844675"/>
              <a:ext cx="1263479" cy="357931"/>
            </a:xfrm>
            <a:prstGeom prst="rect">
              <a:avLst/>
            </a:prstGeom>
            <a:noFill/>
            <a:ln w="9525">
              <a:noFill/>
              <a:miter lim="800000"/>
              <a:headEnd/>
              <a:tailEnd/>
            </a:ln>
          </p:spPr>
          <p:txBody>
            <a:bodyPr wrap="none">
              <a:spAutoFit/>
            </a:bodyPr>
            <a:lstStyle/>
            <a:p>
              <a:r>
                <a:rPr lang="en-US" altLang="ja-JP" sz="1000">
                  <a:latin typeface="Calibri" pitchFamily="34" charset="0"/>
                </a:rPr>
                <a:t>DaqOperator</a:t>
              </a:r>
            </a:p>
          </p:txBody>
        </p:sp>
        <p:sp>
          <p:nvSpPr>
            <p:cNvPr id="117" name="Rectangle 23"/>
            <p:cNvSpPr>
              <a:spLocks noChangeArrowheads="1"/>
            </p:cNvSpPr>
            <p:nvPr/>
          </p:nvSpPr>
          <p:spPr bwMode="auto">
            <a:xfrm>
              <a:off x="5651500" y="4064490"/>
              <a:ext cx="136060" cy="154603"/>
            </a:xfrm>
            <a:prstGeom prst="rect">
              <a:avLst/>
            </a:prstGeom>
            <a:solidFill>
              <a:schemeClr val="bg1"/>
            </a:solidFill>
            <a:ln w="9525">
              <a:solidFill>
                <a:schemeClr val="tx1"/>
              </a:solidFill>
              <a:miter lim="800000"/>
              <a:headEnd/>
              <a:tailEnd/>
            </a:ln>
            <a:effectLst>
              <a:outerShdw dist="35921" dir="2700000" algn="ctr" rotWithShape="0">
                <a:schemeClr val="bg2"/>
              </a:outerShdw>
            </a:effectLst>
          </p:spPr>
          <p:txBody>
            <a:bodyPr wrap="none" anchor="ctr"/>
            <a:lstStyle/>
            <a:p>
              <a:pPr fontAlgn="auto">
                <a:spcBef>
                  <a:spcPts val="0"/>
                </a:spcBef>
                <a:spcAft>
                  <a:spcPts val="0"/>
                </a:spcAft>
                <a:defRPr/>
              </a:pPr>
              <a:endParaRPr lang="ja-JP" altLang="en-US">
                <a:latin typeface="+mn-lt"/>
                <a:ea typeface="ＭＳ Ｐゴシック" pitchFamily="50" charset="-128"/>
              </a:endParaRPr>
            </a:p>
          </p:txBody>
        </p:sp>
        <p:sp>
          <p:nvSpPr>
            <p:cNvPr id="118" name="Rectangle 24"/>
            <p:cNvSpPr>
              <a:spLocks noChangeArrowheads="1"/>
            </p:cNvSpPr>
            <p:nvPr/>
          </p:nvSpPr>
          <p:spPr bwMode="auto">
            <a:xfrm>
              <a:off x="6251089" y="4076028"/>
              <a:ext cx="136060" cy="156910"/>
            </a:xfrm>
            <a:prstGeom prst="rect">
              <a:avLst/>
            </a:prstGeom>
            <a:solidFill>
              <a:srgbClr val="FF99CC"/>
            </a:solidFill>
            <a:ln w="9525">
              <a:solidFill>
                <a:schemeClr val="tx1"/>
              </a:solidFill>
              <a:miter lim="800000"/>
              <a:headEnd/>
              <a:tailEnd/>
            </a:ln>
            <a:effectLst>
              <a:outerShdw dist="35921" dir="2700000" algn="ctr" rotWithShape="0">
                <a:schemeClr val="bg2"/>
              </a:outerShdw>
            </a:effectLst>
          </p:spPr>
          <p:txBody>
            <a:bodyPr wrap="none" anchor="ctr"/>
            <a:lstStyle/>
            <a:p>
              <a:pPr fontAlgn="auto">
                <a:spcBef>
                  <a:spcPts val="0"/>
                </a:spcBef>
                <a:spcAft>
                  <a:spcPts val="0"/>
                </a:spcAft>
                <a:defRPr/>
              </a:pPr>
              <a:endParaRPr lang="ja-JP" altLang="en-US">
                <a:latin typeface="+mn-lt"/>
                <a:ea typeface="ＭＳ Ｐゴシック" pitchFamily="50" charset="-128"/>
              </a:endParaRPr>
            </a:p>
          </p:txBody>
        </p:sp>
        <p:sp>
          <p:nvSpPr>
            <p:cNvPr id="119" name="Oval 25"/>
            <p:cNvSpPr>
              <a:spLocks noChangeArrowheads="1"/>
            </p:cNvSpPr>
            <p:nvPr/>
          </p:nvSpPr>
          <p:spPr bwMode="auto">
            <a:xfrm>
              <a:off x="5935663" y="3759200"/>
              <a:ext cx="192087" cy="134938"/>
            </a:xfrm>
            <a:prstGeom prst="ellipse">
              <a:avLst/>
            </a:prstGeom>
            <a:solidFill>
              <a:srgbClr val="FFFF99"/>
            </a:solidFill>
            <a:ln w="9525">
              <a:solidFill>
                <a:schemeClr val="tx1"/>
              </a:solidFill>
              <a:round/>
              <a:headEnd/>
              <a:tailEnd/>
            </a:ln>
          </p:spPr>
          <p:txBody>
            <a:bodyPr wrap="none" anchor="ctr"/>
            <a:lstStyle/>
            <a:p>
              <a:endParaRPr lang="ja-JP" altLang="en-US">
                <a:latin typeface="Calibri" pitchFamily="34" charset="0"/>
              </a:endParaRPr>
            </a:p>
          </p:txBody>
        </p:sp>
        <p:sp>
          <p:nvSpPr>
            <p:cNvPr id="120" name="Rectangle 26"/>
            <p:cNvSpPr>
              <a:spLocks noChangeArrowheads="1"/>
            </p:cNvSpPr>
            <p:nvPr/>
          </p:nvSpPr>
          <p:spPr bwMode="auto">
            <a:xfrm>
              <a:off x="5720683" y="3831433"/>
              <a:ext cx="592670" cy="655330"/>
            </a:xfrm>
            <a:prstGeom prst="rect">
              <a:avLst/>
            </a:prstGeom>
            <a:solidFill>
              <a:srgbClr val="00FF99"/>
            </a:solidFill>
            <a:ln w="9525">
              <a:solidFill>
                <a:schemeClr val="tx1"/>
              </a:solidFill>
              <a:miter lim="800000"/>
              <a:headEnd/>
              <a:tailEnd/>
            </a:ln>
            <a:effectLst>
              <a:outerShdw dist="35921" dir="2700000" algn="ctr" rotWithShape="0">
                <a:schemeClr val="bg2">
                  <a:alpha val="50000"/>
                </a:schemeClr>
              </a:outerShdw>
            </a:effectLst>
          </p:spPr>
          <p:txBody>
            <a:bodyPr wrap="none" anchor="ctr"/>
            <a:lstStyle/>
            <a:p>
              <a:pPr fontAlgn="auto">
                <a:spcBef>
                  <a:spcPts val="0"/>
                </a:spcBef>
                <a:spcAft>
                  <a:spcPts val="0"/>
                </a:spcAft>
                <a:defRPr/>
              </a:pPr>
              <a:endParaRPr lang="ja-JP" altLang="en-US">
                <a:latin typeface="+mn-lt"/>
                <a:ea typeface="ＭＳ Ｐゴシック" pitchFamily="50" charset="-128"/>
              </a:endParaRPr>
            </a:p>
          </p:txBody>
        </p:sp>
        <p:sp>
          <p:nvSpPr>
            <p:cNvPr id="121" name="Text Box 27"/>
            <p:cNvSpPr txBox="1">
              <a:spLocks noChangeArrowheads="1"/>
            </p:cNvSpPr>
            <p:nvPr/>
          </p:nvSpPr>
          <p:spPr bwMode="auto">
            <a:xfrm>
              <a:off x="5654675" y="4498975"/>
              <a:ext cx="951221" cy="357931"/>
            </a:xfrm>
            <a:prstGeom prst="rect">
              <a:avLst/>
            </a:prstGeom>
            <a:noFill/>
            <a:ln w="9525">
              <a:noFill/>
              <a:miter lim="800000"/>
              <a:headEnd/>
              <a:tailEnd/>
            </a:ln>
          </p:spPr>
          <p:txBody>
            <a:bodyPr wrap="none">
              <a:spAutoFit/>
            </a:bodyPr>
            <a:lstStyle/>
            <a:p>
              <a:r>
                <a:rPr lang="en-US" altLang="ja-JP" sz="1000">
                  <a:latin typeface="Calibri" pitchFamily="34" charset="0"/>
                </a:rPr>
                <a:t>Gatherer</a:t>
              </a:r>
            </a:p>
          </p:txBody>
        </p:sp>
        <p:cxnSp>
          <p:nvCxnSpPr>
            <p:cNvPr id="122" name="AutoShape 28"/>
            <p:cNvCxnSpPr>
              <a:cxnSpLocks noChangeShapeType="1"/>
              <a:stCxn id="128" idx="4"/>
              <a:endCxn id="119" idx="0"/>
            </p:cNvCxnSpPr>
            <p:nvPr/>
          </p:nvCxnSpPr>
          <p:spPr bwMode="auto">
            <a:xfrm flipH="1">
              <a:off x="6030913" y="2878138"/>
              <a:ext cx="981075" cy="881062"/>
            </a:xfrm>
            <a:prstGeom prst="straightConnector1">
              <a:avLst/>
            </a:prstGeom>
            <a:noFill/>
            <a:ln w="38100">
              <a:solidFill>
                <a:schemeClr val="accent2"/>
              </a:solidFill>
              <a:prstDash val="sysDot"/>
              <a:round/>
              <a:headEnd/>
              <a:tailEnd/>
            </a:ln>
          </p:spPr>
        </p:cxnSp>
        <p:cxnSp>
          <p:nvCxnSpPr>
            <p:cNvPr id="123" name="AutoShape 29"/>
            <p:cNvCxnSpPr>
              <a:cxnSpLocks noChangeShapeType="1"/>
              <a:stCxn id="129" idx="4"/>
              <a:endCxn id="132" idx="0"/>
            </p:cNvCxnSpPr>
            <p:nvPr/>
          </p:nvCxnSpPr>
          <p:spPr bwMode="auto">
            <a:xfrm>
              <a:off x="7246938" y="2878138"/>
              <a:ext cx="979487" cy="882650"/>
            </a:xfrm>
            <a:prstGeom prst="straightConnector1">
              <a:avLst/>
            </a:prstGeom>
            <a:noFill/>
            <a:ln w="38100">
              <a:solidFill>
                <a:schemeClr val="accent2"/>
              </a:solidFill>
              <a:prstDash val="sysDot"/>
              <a:round/>
              <a:headEnd/>
              <a:tailEnd/>
            </a:ln>
          </p:spPr>
        </p:cxnSp>
        <p:cxnSp>
          <p:nvCxnSpPr>
            <p:cNvPr id="124" name="AutoShape 30"/>
            <p:cNvCxnSpPr>
              <a:cxnSpLocks noChangeShapeType="1"/>
              <a:stCxn id="118" idx="3"/>
              <a:endCxn id="131" idx="1"/>
            </p:cNvCxnSpPr>
            <p:nvPr/>
          </p:nvCxnSpPr>
          <p:spPr bwMode="auto">
            <a:xfrm>
              <a:off x="6386513" y="4156075"/>
              <a:ext cx="1468437" cy="1588"/>
            </a:xfrm>
            <a:prstGeom prst="straightConnector1">
              <a:avLst/>
            </a:prstGeom>
            <a:noFill/>
            <a:ln w="38100">
              <a:solidFill>
                <a:srgbClr val="FF0000"/>
              </a:solidFill>
              <a:round/>
              <a:headEnd/>
              <a:tailEnd/>
            </a:ln>
          </p:spPr>
        </p:cxnSp>
        <p:grpSp>
          <p:nvGrpSpPr>
            <p:cNvPr id="125" name="Group 38"/>
            <p:cNvGrpSpPr>
              <a:grpSpLocks/>
            </p:cNvGrpSpPr>
            <p:nvPr/>
          </p:nvGrpSpPr>
          <p:grpSpPr bwMode="auto">
            <a:xfrm>
              <a:off x="6778619" y="2216610"/>
              <a:ext cx="674687" cy="661521"/>
              <a:chOff x="3807" y="1069"/>
              <a:chExt cx="507" cy="497"/>
            </a:xfrm>
          </p:grpSpPr>
          <p:sp>
            <p:nvSpPr>
              <p:cNvPr id="128" name="Oval 39"/>
              <p:cNvSpPr>
                <a:spLocks noChangeArrowheads="1"/>
              </p:cNvSpPr>
              <p:nvPr/>
            </p:nvSpPr>
            <p:spPr bwMode="auto">
              <a:xfrm>
                <a:off x="3910" y="1464"/>
                <a:ext cx="144" cy="102"/>
              </a:xfrm>
              <a:prstGeom prst="ellipse">
                <a:avLst/>
              </a:prstGeom>
              <a:solidFill>
                <a:srgbClr val="FFFF99"/>
              </a:solidFill>
              <a:ln w="9525">
                <a:solidFill>
                  <a:schemeClr val="tx1"/>
                </a:solidFill>
                <a:round/>
                <a:headEnd/>
                <a:tailEnd/>
              </a:ln>
            </p:spPr>
            <p:txBody>
              <a:bodyPr wrap="none" anchor="ctr"/>
              <a:lstStyle/>
              <a:p>
                <a:endParaRPr lang="ja-JP" altLang="en-US">
                  <a:latin typeface="Calibri" pitchFamily="34" charset="0"/>
                </a:endParaRPr>
              </a:p>
            </p:txBody>
          </p:sp>
          <p:sp>
            <p:nvSpPr>
              <p:cNvPr id="129" name="Oval 40"/>
              <p:cNvSpPr>
                <a:spLocks noChangeArrowheads="1"/>
              </p:cNvSpPr>
              <p:nvPr/>
            </p:nvSpPr>
            <p:spPr bwMode="auto">
              <a:xfrm>
                <a:off x="4087" y="1464"/>
                <a:ext cx="144" cy="102"/>
              </a:xfrm>
              <a:prstGeom prst="ellipse">
                <a:avLst/>
              </a:prstGeom>
              <a:solidFill>
                <a:srgbClr val="FFFF99"/>
              </a:solidFill>
              <a:ln w="9525">
                <a:solidFill>
                  <a:schemeClr val="tx1"/>
                </a:solidFill>
                <a:round/>
                <a:headEnd/>
                <a:tailEnd/>
              </a:ln>
            </p:spPr>
            <p:txBody>
              <a:bodyPr wrap="none" anchor="ctr"/>
              <a:lstStyle/>
              <a:p>
                <a:endParaRPr lang="ja-JP" altLang="en-US">
                  <a:latin typeface="Calibri" pitchFamily="34" charset="0"/>
                </a:endParaRPr>
              </a:p>
            </p:txBody>
          </p:sp>
          <p:sp>
            <p:nvSpPr>
              <p:cNvPr id="130" name="Rectangle 41"/>
              <p:cNvSpPr>
                <a:spLocks noChangeArrowheads="1"/>
              </p:cNvSpPr>
              <p:nvPr/>
            </p:nvSpPr>
            <p:spPr bwMode="auto">
              <a:xfrm>
                <a:off x="3807" y="1069"/>
                <a:ext cx="506" cy="423"/>
              </a:xfrm>
              <a:prstGeom prst="rect">
                <a:avLst/>
              </a:prstGeom>
              <a:solidFill>
                <a:srgbClr val="00FF99"/>
              </a:solidFill>
              <a:ln w="9525">
                <a:solidFill>
                  <a:schemeClr val="tx1"/>
                </a:solidFill>
                <a:miter lim="800000"/>
                <a:headEnd/>
                <a:tailEnd/>
              </a:ln>
              <a:effectLst>
                <a:outerShdw dist="35921" dir="2700000" algn="ctr" rotWithShape="0">
                  <a:schemeClr val="bg2">
                    <a:alpha val="50000"/>
                  </a:schemeClr>
                </a:outerShdw>
              </a:effectLst>
            </p:spPr>
            <p:txBody>
              <a:bodyPr wrap="none" anchor="ctr"/>
              <a:lstStyle/>
              <a:p>
                <a:pPr fontAlgn="auto">
                  <a:spcBef>
                    <a:spcPts val="0"/>
                  </a:spcBef>
                  <a:spcAft>
                    <a:spcPts val="0"/>
                  </a:spcAft>
                  <a:defRPr/>
                </a:pPr>
                <a:endParaRPr lang="ja-JP" altLang="en-US">
                  <a:latin typeface="+mn-lt"/>
                  <a:ea typeface="ＭＳ Ｐゴシック" pitchFamily="50" charset="-128"/>
                </a:endParaRPr>
              </a:p>
            </p:txBody>
          </p:sp>
        </p:grpSp>
        <p:sp>
          <p:nvSpPr>
            <p:cNvPr id="126" name="Text Box 46"/>
            <p:cNvSpPr txBox="1">
              <a:spLocks noChangeArrowheads="1"/>
            </p:cNvSpPr>
            <p:nvPr/>
          </p:nvSpPr>
          <p:spPr bwMode="auto">
            <a:xfrm>
              <a:off x="5665862" y="4870169"/>
              <a:ext cx="3027503" cy="671121"/>
            </a:xfrm>
            <a:prstGeom prst="rect">
              <a:avLst/>
            </a:prstGeom>
            <a:noFill/>
            <a:ln w="9525">
              <a:noFill/>
              <a:miter lim="800000"/>
              <a:headEnd/>
              <a:tailEnd/>
            </a:ln>
          </p:spPr>
          <p:txBody>
            <a:bodyPr wrap="none">
              <a:spAutoFit/>
            </a:bodyPr>
            <a:lstStyle/>
            <a:p>
              <a:r>
                <a:rPr lang="ja-JP" altLang="en-US" sz="1200" dirty="0">
                  <a:latin typeface="Calibri" pitchFamily="34" charset="0"/>
                </a:rPr>
                <a:t>データセーブなしでオンライン</a:t>
              </a:r>
            </a:p>
            <a:p>
              <a:r>
                <a:rPr lang="ja-JP" altLang="en-US" sz="1200" dirty="0">
                  <a:latin typeface="Calibri" pitchFamily="34" charset="0"/>
                </a:rPr>
                <a:t>モニターする</a:t>
              </a:r>
            </a:p>
          </p:txBody>
        </p:sp>
      </p:grpSp>
      <p:sp>
        <p:nvSpPr>
          <p:cNvPr id="135" name="テキスト ボックス 134"/>
          <p:cNvSpPr txBox="1"/>
          <p:nvPr/>
        </p:nvSpPr>
        <p:spPr>
          <a:xfrm>
            <a:off x="215516" y="3176972"/>
            <a:ext cx="2689006" cy="369332"/>
          </a:xfrm>
          <a:prstGeom prst="rect">
            <a:avLst/>
          </a:prstGeom>
          <a:noFill/>
          <a:effectLst/>
        </p:spPr>
        <p:txBody>
          <a:bodyPr wrap="none" rtlCol="0">
            <a:spAutoFit/>
          </a:bodyPr>
          <a:lstStyle/>
          <a:p>
            <a:r>
              <a:rPr kumimoji="1" lang="en-US" altLang="ja-JP" dirty="0" smtClean="0"/>
              <a:t>DAQ</a:t>
            </a:r>
            <a:r>
              <a:rPr kumimoji="1" lang="ja-JP" altLang="en-US" dirty="0" smtClean="0"/>
              <a:t>コンポーネント構成例</a:t>
            </a:r>
            <a:endParaRPr kumimoji="1" lang="ja-JP" altLang="en-US" dirty="0"/>
          </a:p>
        </p:txBody>
      </p:sp>
      <p:grpSp>
        <p:nvGrpSpPr>
          <p:cNvPr id="160" name="グループ化 159"/>
          <p:cNvGrpSpPr/>
          <p:nvPr/>
        </p:nvGrpSpPr>
        <p:grpSpPr>
          <a:xfrm>
            <a:off x="3440097" y="3721104"/>
            <a:ext cx="2396435" cy="2358460"/>
            <a:chOff x="6583622" y="3694137"/>
            <a:chExt cx="2396435" cy="2358460"/>
          </a:xfrm>
          <a:effectLst/>
        </p:grpSpPr>
        <p:grpSp>
          <p:nvGrpSpPr>
            <p:cNvPr id="136" name="グループ化 182"/>
            <p:cNvGrpSpPr>
              <a:grpSpLocks/>
            </p:cNvGrpSpPr>
            <p:nvPr/>
          </p:nvGrpSpPr>
          <p:grpSpPr bwMode="auto">
            <a:xfrm>
              <a:off x="6583622" y="3694137"/>
              <a:ext cx="2169453" cy="2358460"/>
              <a:chOff x="5651500" y="1844675"/>
              <a:chExt cx="3151499" cy="3428124"/>
            </a:xfrm>
          </p:grpSpPr>
          <p:sp>
            <p:nvSpPr>
              <p:cNvPr id="137" name="Text Box 17"/>
              <p:cNvSpPr txBox="1">
                <a:spLocks noChangeArrowheads="1"/>
              </p:cNvSpPr>
              <p:nvPr/>
            </p:nvSpPr>
            <p:spPr bwMode="auto">
              <a:xfrm>
                <a:off x="7853360" y="4476751"/>
                <a:ext cx="780558" cy="357893"/>
              </a:xfrm>
              <a:prstGeom prst="rect">
                <a:avLst/>
              </a:prstGeom>
              <a:noFill/>
              <a:ln w="9525">
                <a:noFill/>
                <a:miter lim="800000"/>
                <a:headEnd/>
                <a:tailEnd/>
              </a:ln>
            </p:spPr>
            <p:txBody>
              <a:bodyPr wrap="none">
                <a:spAutoFit/>
              </a:bodyPr>
              <a:lstStyle/>
              <a:p>
                <a:r>
                  <a:rPr lang="en-US" altLang="ja-JP" sz="1000" dirty="0" smtClean="0">
                    <a:latin typeface="Calibri" pitchFamily="34" charset="0"/>
                  </a:rPr>
                  <a:t>Logger</a:t>
                </a:r>
                <a:endParaRPr lang="en-US" altLang="ja-JP" sz="1000" dirty="0">
                  <a:latin typeface="Calibri" pitchFamily="34" charset="0"/>
                </a:endParaRPr>
              </a:p>
            </p:txBody>
          </p:sp>
          <p:grpSp>
            <p:nvGrpSpPr>
              <p:cNvPr id="138" name="Group 18"/>
              <p:cNvGrpSpPr>
                <a:grpSpLocks/>
              </p:cNvGrpSpPr>
              <p:nvPr/>
            </p:nvGrpSpPr>
            <p:grpSpPr bwMode="auto">
              <a:xfrm>
                <a:off x="7854967" y="3760786"/>
                <a:ext cx="661990" cy="720724"/>
                <a:chOff x="4386" y="2009"/>
                <a:chExt cx="497" cy="540"/>
              </a:xfrm>
            </p:grpSpPr>
            <p:sp>
              <p:nvSpPr>
                <p:cNvPr id="153" name="Rectangle 19"/>
                <p:cNvSpPr>
                  <a:spLocks noChangeArrowheads="1"/>
                </p:cNvSpPr>
                <p:nvPr/>
              </p:nvSpPr>
              <p:spPr bwMode="auto">
                <a:xfrm>
                  <a:off x="4385" y="2249"/>
                  <a:ext cx="102" cy="116"/>
                </a:xfrm>
                <a:prstGeom prst="rect">
                  <a:avLst/>
                </a:prstGeom>
                <a:solidFill>
                  <a:srgbClr val="FF99CC"/>
                </a:solidFill>
                <a:ln w="9525">
                  <a:solidFill>
                    <a:schemeClr val="tx1"/>
                  </a:solidFill>
                  <a:miter lim="800000"/>
                  <a:headEnd/>
                  <a:tailEnd/>
                </a:ln>
                <a:effectLst>
                  <a:outerShdw dist="35921" dir="2700000" algn="ctr" rotWithShape="0">
                    <a:schemeClr val="bg2"/>
                  </a:outerShdw>
                </a:effectLst>
              </p:spPr>
              <p:txBody>
                <a:bodyPr wrap="none" anchor="ctr"/>
                <a:lstStyle/>
                <a:p>
                  <a:pPr fontAlgn="auto">
                    <a:spcBef>
                      <a:spcPts val="0"/>
                    </a:spcBef>
                    <a:spcAft>
                      <a:spcPts val="0"/>
                    </a:spcAft>
                    <a:defRPr/>
                  </a:pPr>
                  <a:endParaRPr lang="ja-JP" altLang="en-US">
                    <a:latin typeface="+mn-lt"/>
                    <a:ea typeface="ＭＳ Ｐゴシック" pitchFamily="50" charset="-128"/>
                  </a:endParaRPr>
                </a:p>
              </p:txBody>
            </p:sp>
            <p:sp>
              <p:nvSpPr>
                <p:cNvPr id="154" name="Oval 20"/>
                <p:cNvSpPr>
                  <a:spLocks noChangeArrowheads="1"/>
                </p:cNvSpPr>
                <p:nvPr/>
              </p:nvSpPr>
              <p:spPr bwMode="auto">
                <a:xfrm>
                  <a:off x="4593" y="2009"/>
                  <a:ext cx="144" cy="102"/>
                </a:xfrm>
                <a:prstGeom prst="ellipse">
                  <a:avLst/>
                </a:prstGeom>
                <a:solidFill>
                  <a:srgbClr val="FFFF99"/>
                </a:solidFill>
                <a:ln w="9525">
                  <a:solidFill>
                    <a:schemeClr val="tx1"/>
                  </a:solidFill>
                  <a:round/>
                  <a:headEnd/>
                  <a:tailEnd/>
                </a:ln>
              </p:spPr>
              <p:txBody>
                <a:bodyPr wrap="none" anchor="ctr"/>
                <a:lstStyle/>
                <a:p>
                  <a:endParaRPr lang="ja-JP" altLang="en-US">
                    <a:latin typeface="Calibri" pitchFamily="34" charset="0"/>
                  </a:endParaRPr>
                </a:p>
              </p:txBody>
            </p:sp>
            <p:sp>
              <p:nvSpPr>
                <p:cNvPr id="155" name="Rectangle 21"/>
                <p:cNvSpPr>
                  <a:spLocks noChangeArrowheads="1"/>
                </p:cNvSpPr>
                <p:nvPr/>
              </p:nvSpPr>
              <p:spPr bwMode="auto">
                <a:xfrm>
                  <a:off x="4437" y="2057"/>
                  <a:ext cx="447" cy="493"/>
                </a:xfrm>
                <a:prstGeom prst="rect">
                  <a:avLst/>
                </a:prstGeom>
                <a:solidFill>
                  <a:srgbClr val="00FF99"/>
                </a:solidFill>
                <a:ln w="9525">
                  <a:solidFill>
                    <a:schemeClr val="tx1"/>
                  </a:solidFill>
                  <a:miter lim="800000"/>
                  <a:headEnd/>
                  <a:tailEnd/>
                </a:ln>
                <a:effectLst>
                  <a:outerShdw dist="35921" dir="2700000" algn="ctr" rotWithShape="0">
                    <a:schemeClr val="bg2">
                      <a:alpha val="50000"/>
                    </a:schemeClr>
                  </a:outerShdw>
                </a:effectLst>
              </p:spPr>
              <p:txBody>
                <a:bodyPr wrap="none" anchor="ctr"/>
                <a:lstStyle/>
                <a:p>
                  <a:pPr fontAlgn="auto">
                    <a:spcBef>
                      <a:spcPts val="0"/>
                    </a:spcBef>
                    <a:spcAft>
                      <a:spcPts val="0"/>
                    </a:spcAft>
                    <a:defRPr/>
                  </a:pPr>
                  <a:endParaRPr lang="ja-JP" altLang="en-US">
                    <a:latin typeface="+mn-lt"/>
                    <a:ea typeface="ＭＳ Ｐゴシック" pitchFamily="50" charset="-128"/>
                  </a:endParaRPr>
                </a:p>
              </p:txBody>
            </p:sp>
          </p:grpSp>
          <p:sp>
            <p:nvSpPr>
              <p:cNvPr id="139" name="Text Box 22"/>
              <p:cNvSpPr txBox="1">
                <a:spLocks noChangeArrowheads="1"/>
              </p:cNvSpPr>
              <p:nvPr/>
            </p:nvSpPr>
            <p:spPr bwMode="auto">
              <a:xfrm>
                <a:off x="6523038" y="1844675"/>
                <a:ext cx="1263479" cy="357931"/>
              </a:xfrm>
              <a:prstGeom prst="rect">
                <a:avLst/>
              </a:prstGeom>
              <a:noFill/>
              <a:ln w="9525">
                <a:noFill/>
                <a:miter lim="800000"/>
                <a:headEnd/>
                <a:tailEnd/>
              </a:ln>
            </p:spPr>
            <p:txBody>
              <a:bodyPr wrap="none">
                <a:spAutoFit/>
              </a:bodyPr>
              <a:lstStyle/>
              <a:p>
                <a:r>
                  <a:rPr lang="en-US" altLang="ja-JP" sz="1000">
                    <a:latin typeface="Calibri" pitchFamily="34" charset="0"/>
                  </a:rPr>
                  <a:t>DaqOperator</a:t>
                </a:r>
              </a:p>
            </p:txBody>
          </p:sp>
          <p:sp>
            <p:nvSpPr>
              <p:cNvPr id="140" name="Rectangle 23"/>
              <p:cNvSpPr>
                <a:spLocks noChangeArrowheads="1"/>
              </p:cNvSpPr>
              <p:nvPr/>
            </p:nvSpPr>
            <p:spPr bwMode="auto">
              <a:xfrm>
                <a:off x="5651500" y="4064490"/>
                <a:ext cx="136060" cy="154603"/>
              </a:xfrm>
              <a:prstGeom prst="rect">
                <a:avLst/>
              </a:prstGeom>
              <a:solidFill>
                <a:schemeClr val="bg1"/>
              </a:solidFill>
              <a:ln w="9525">
                <a:solidFill>
                  <a:schemeClr val="tx1"/>
                </a:solidFill>
                <a:miter lim="800000"/>
                <a:headEnd/>
                <a:tailEnd/>
              </a:ln>
              <a:effectLst>
                <a:outerShdw dist="35921" dir="2700000" algn="ctr" rotWithShape="0">
                  <a:schemeClr val="bg2"/>
                </a:outerShdw>
              </a:effectLst>
            </p:spPr>
            <p:txBody>
              <a:bodyPr wrap="none" anchor="ctr"/>
              <a:lstStyle/>
              <a:p>
                <a:pPr fontAlgn="auto">
                  <a:spcBef>
                    <a:spcPts val="0"/>
                  </a:spcBef>
                  <a:spcAft>
                    <a:spcPts val="0"/>
                  </a:spcAft>
                  <a:defRPr/>
                </a:pPr>
                <a:endParaRPr lang="ja-JP" altLang="en-US">
                  <a:latin typeface="+mn-lt"/>
                  <a:ea typeface="ＭＳ Ｐゴシック" pitchFamily="50" charset="-128"/>
                </a:endParaRPr>
              </a:p>
            </p:txBody>
          </p:sp>
          <p:sp>
            <p:nvSpPr>
              <p:cNvPr id="141" name="Rectangle 24"/>
              <p:cNvSpPr>
                <a:spLocks noChangeArrowheads="1"/>
              </p:cNvSpPr>
              <p:nvPr/>
            </p:nvSpPr>
            <p:spPr bwMode="auto">
              <a:xfrm>
                <a:off x="6251089" y="4076028"/>
                <a:ext cx="136060" cy="156910"/>
              </a:xfrm>
              <a:prstGeom prst="rect">
                <a:avLst/>
              </a:prstGeom>
              <a:solidFill>
                <a:srgbClr val="FF99CC"/>
              </a:solidFill>
              <a:ln w="9525">
                <a:solidFill>
                  <a:schemeClr val="tx1"/>
                </a:solidFill>
                <a:miter lim="800000"/>
                <a:headEnd/>
                <a:tailEnd/>
              </a:ln>
              <a:effectLst>
                <a:outerShdw dist="35921" dir="2700000" algn="ctr" rotWithShape="0">
                  <a:schemeClr val="bg2"/>
                </a:outerShdw>
              </a:effectLst>
            </p:spPr>
            <p:txBody>
              <a:bodyPr wrap="none" anchor="ctr"/>
              <a:lstStyle/>
              <a:p>
                <a:pPr fontAlgn="auto">
                  <a:spcBef>
                    <a:spcPts val="0"/>
                  </a:spcBef>
                  <a:spcAft>
                    <a:spcPts val="0"/>
                  </a:spcAft>
                  <a:defRPr/>
                </a:pPr>
                <a:endParaRPr lang="ja-JP" altLang="en-US">
                  <a:latin typeface="+mn-lt"/>
                  <a:ea typeface="ＭＳ Ｐゴシック" pitchFamily="50" charset="-128"/>
                </a:endParaRPr>
              </a:p>
            </p:txBody>
          </p:sp>
          <p:sp>
            <p:nvSpPr>
              <p:cNvPr id="142" name="Oval 25"/>
              <p:cNvSpPr>
                <a:spLocks noChangeArrowheads="1"/>
              </p:cNvSpPr>
              <p:nvPr/>
            </p:nvSpPr>
            <p:spPr bwMode="auto">
              <a:xfrm>
                <a:off x="5935663" y="3759200"/>
                <a:ext cx="192087" cy="134938"/>
              </a:xfrm>
              <a:prstGeom prst="ellipse">
                <a:avLst/>
              </a:prstGeom>
              <a:solidFill>
                <a:srgbClr val="FFFF99"/>
              </a:solidFill>
              <a:ln w="9525">
                <a:solidFill>
                  <a:schemeClr val="tx1"/>
                </a:solidFill>
                <a:round/>
                <a:headEnd/>
                <a:tailEnd/>
              </a:ln>
            </p:spPr>
            <p:txBody>
              <a:bodyPr wrap="none" anchor="ctr"/>
              <a:lstStyle/>
              <a:p>
                <a:endParaRPr lang="ja-JP" altLang="en-US">
                  <a:latin typeface="Calibri" pitchFamily="34" charset="0"/>
                </a:endParaRPr>
              </a:p>
            </p:txBody>
          </p:sp>
          <p:sp>
            <p:nvSpPr>
              <p:cNvPr id="143" name="Rectangle 26"/>
              <p:cNvSpPr>
                <a:spLocks noChangeArrowheads="1"/>
              </p:cNvSpPr>
              <p:nvPr/>
            </p:nvSpPr>
            <p:spPr bwMode="auto">
              <a:xfrm>
                <a:off x="5720683" y="3831433"/>
                <a:ext cx="592670" cy="655330"/>
              </a:xfrm>
              <a:prstGeom prst="rect">
                <a:avLst/>
              </a:prstGeom>
              <a:solidFill>
                <a:srgbClr val="00FF99"/>
              </a:solidFill>
              <a:ln w="9525">
                <a:solidFill>
                  <a:schemeClr val="tx1"/>
                </a:solidFill>
                <a:miter lim="800000"/>
                <a:headEnd/>
                <a:tailEnd/>
              </a:ln>
              <a:effectLst>
                <a:outerShdw dist="35921" dir="2700000" algn="ctr" rotWithShape="0">
                  <a:schemeClr val="bg2">
                    <a:alpha val="50000"/>
                  </a:schemeClr>
                </a:outerShdw>
              </a:effectLst>
            </p:spPr>
            <p:txBody>
              <a:bodyPr wrap="none" anchor="ctr"/>
              <a:lstStyle/>
              <a:p>
                <a:pPr fontAlgn="auto">
                  <a:spcBef>
                    <a:spcPts val="0"/>
                  </a:spcBef>
                  <a:spcAft>
                    <a:spcPts val="0"/>
                  </a:spcAft>
                  <a:defRPr/>
                </a:pPr>
                <a:endParaRPr lang="ja-JP" altLang="en-US">
                  <a:latin typeface="+mn-lt"/>
                  <a:ea typeface="ＭＳ Ｐゴシック" pitchFamily="50" charset="-128"/>
                </a:endParaRPr>
              </a:p>
            </p:txBody>
          </p:sp>
          <p:sp>
            <p:nvSpPr>
              <p:cNvPr id="144" name="Text Box 27"/>
              <p:cNvSpPr txBox="1">
                <a:spLocks noChangeArrowheads="1"/>
              </p:cNvSpPr>
              <p:nvPr/>
            </p:nvSpPr>
            <p:spPr bwMode="auto">
              <a:xfrm>
                <a:off x="5654675" y="4498975"/>
                <a:ext cx="951221" cy="357931"/>
              </a:xfrm>
              <a:prstGeom prst="rect">
                <a:avLst/>
              </a:prstGeom>
              <a:noFill/>
              <a:ln w="9525">
                <a:noFill/>
                <a:miter lim="800000"/>
                <a:headEnd/>
                <a:tailEnd/>
              </a:ln>
            </p:spPr>
            <p:txBody>
              <a:bodyPr wrap="none">
                <a:spAutoFit/>
              </a:bodyPr>
              <a:lstStyle/>
              <a:p>
                <a:r>
                  <a:rPr lang="en-US" altLang="ja-JP" sz="1000">
                    <a:latin typeface="Calibri" pitchFamily="34" charset="0"/>
                  </a:rPr>
                  <a:t>Gatherer</a:t>
                </a:r>
              </a:p>
            </p:txBody>
          </p:sp>
          <p:cxnSp>
            <p:nvCxnSpPr>
              <p:cNvPr id="145" name="AutoShape 28"/>
              <p:cNvCxnSpPr>
                <a:cxnSpLocks noChangeShapeType="1"/>
                <a:stCxn id="150" idx="4"/>
                <a:endCxn id="142" idx="0"/>
              </p:cNvCxnSpPr>
              <p:nvPr/>
            </p:nvCxnSpPr>
            <p:spPr bwMode="auto">
              <a:xfrm flipH="1">
                <a:off x="6030913" y="2878138"/>
                <a:ext cx="981075" cy="881062"/>
              </a:xfrm>
              <a:prstGeom prst="straightConnector1">
                <a:avLst/>
              </a:prstGeom>
              <a:noFill/>
              <a:ln w="38100">
                <a:solidFill>
                  <a:schemeClr val="accent2"/>
                </a:solidFill>
                <a:prstDash val="sysDot"/>
                <a:round/>
                <a:headEnd/>
                <a:tailEnd/>
              </a:ln>
            </p:spPr>
          </p:cxnSp>
          <p:cxnSp>
            <p:nvCxnSpPr>
              <p:cNvPr id="146" name="AutoShape 29"/>
              <p:cNvCxnSpPr>
                <a:cxnSpLocks noChangeShapeType="1"/>
                <a:stCxn id="151" idx="4"/>
                <a:endCxn id="154" idx="0"/>
              </p:cNvCxnSpPr>
              <p:nvPr/>
            </p:nvCxnSpPr>
            <p:spPr bwMode="auto">
              <a:xfrm>
                <a:off x="7246938" y="2878138"/>
                <a:ext cx="979487" cy="882650"/>
              </a:xfrm>
              <a:prstGeom prst="straightConnector1">
                <a:avLst/>
              </a:prstGeom>
              <a:noFill/>
              <a:ln w="38100">
                <a:solidFill>
                  <a:schemeClr val="accent2"/>
                </a:solidFill>
                <a:prstDash val="sysDot"/>
                <a:round/>
                <a:headEnd/>
                <a:tailEnd/>
              </a:ln>
            </p:spPr>
          </p:cxnSp>
          <p:cxnSp>
            <p:nvCxnSpPr>
              <p:cNvPr id="147" name="AutoShape 30"/>
              <p:cNvCxnSpPr>
                <a:cxnSpLocks noChangeShapeType="1"/>
                <a:stCxn id="141" idx="3"/>
                <a:endCxn id="153" idx="1"/>
              </p:cNvCxnSpPr>
              <p:nvPr/>
            </p:nvCxnSpPr>
            <p:spPr bwMode="auto">
              <a:xfrm>
                <a:off x="6386513" y="4156075"/>
                <a:ext cx="1468437" cy="1588"/>
              </a:xfrm>
              <a:prstGeom prst="straightConnector1">
                <a:avLst/>
              </a:prstGeom>
              <a:noFill/>
              <a:ln w="38100">
                <a:solidFill>
                  <a:srgbClr val="FF0000"/>
                </a:solidFill>
                <a:round/>
                <a:headEnd/>
                <a:tailEnd/>
              </a:ln>
            </p:spPr>
          </p:cxnSp>
          <p:grpSp>
            <p:nvGrpSpPr>
              <p:cNvPr id="148" name="Group 38"/>
              <p:cNvGrpSpPr>
                <a:grpSpLocks/>
              </p:cNvGrpSpPr>
              <p:nvPr/>
            </p:nvGrpSpPr>
            <p:grpSpPr bwMode="auto">
              <a:xfrm>
                <a:off x="6778619" y="2216610"/>
                <a:ext cx="674687" cy="661521"/>
                <a:chOff x="3807" y="1069"/>
                <a:chExt cx="507" cy="497"/>
              </a:xfrm>
            </p:grpSpPr>
            <p:sp>
              <p:nvSpPr>
                <p:cNvPr id="150" name="Oval 39"/>
                <p:cNvSpPr>
                  <a:spLocks noChangeArrowheads="1"/>
                </p:cNvSpPr>
                <p:nvPr/>
              </p:nvSpPr>
              <p:spPr bwMode="auto">
                <a:xfrm>
                  <a:off x="3910" y="1464"/>
                  <a:ext cx="144" cy="102"/>
                </a:xfrm>
                <a:prstGeom prst="ellipse">
                  <a:avLst/>
                </a:prstGeom>
                <a:solidFill>
                  <a:srgbClr val="FFFF99"/>
                </a:solidFill>
                <a:ln w="9525">
                  <a:solidFill>
                    <a:schemeClr val="tx1"/>
                  </a:solidFill>
                  <a:round/>
                  <a:headEnd/>
                  <a:tailEnd/>
                </a:ln>
              </p:spPr>
              <p:txBody>
                <a:bodyPr wrap="none" anchor="ctr"/>
                <a:lstStyle/>
                <a:p>
                  <a:endParaRPr lang="ja-JP" altLang="en-US">
                    <a:latin typeface="Calibri" pitchFamily="34" charset="0"/>
                  </a:endParaRPr>
                </a:p>
              </p:txBody>
            </p:sp>
            <p:sp>
              <p:nvSpPr>
                <p:cNvPr id="151" name="Oval 40"/>
                <p:cNvSpPr>
                  <a:spLocks noChangeArrowheads="1"/>
                </p:cNvSpPr>
                <p:nvPr/>
              </p:nvSpPr>
              <p:spPr bwMode="auto">
                <a:xfrm>
                  <a:off x="4087" y="1464"/>
                  <a:ext cx="144" cy="102"/>
                </a:xfrm>
                <a:prstGeom prst="ellipse">
                  <a:avLst/>
                </a:prstGeom>
                <a:solidFill>
                  <a:srgbClr val="FFFF99"/>
                </a:solidFill>
                <a:ln w="9525">
                  <a:solidFill>
                    <a:schemeClr val="tx1"/>
                  </a:solidFill>
                  <a:round/>
                  <a:headEnd/>
                  <a:tailEnd/>
                </a:ln>
              </p:spPr>
              <p:txBody>
                <a:bodyPr wrap="none" anchor="ctr"/>
                <a:lstStyle/>
                <a:p>
                  <a:endParaRPr lang="ja-JP" altLang="en-US">
                    <a:latin typeface="Calibri" pitchFamily="34" charset="0"/>
                  </a:endParaRPr>
                </a:p>
              </p:txBody>
            </p:sp>
            <p:sp>
              <p:nvSpPr>
                <p:cNvPr id="152" name="Rectangle 41"/>
                <p:cNvSpPr>
                  <a:spLocks noChangeArrowheads="1"/>
                </p:cNvSpPr>
                <p:nvPr/>
              </p:nvSpPr>
              <p:spPr bwMode="auto">
                <a:xfrm>
                  <a:off x="3807" y="1069"/>
                  <a:ext cx="506" cy="423"/>
                </a:xfrm>
                <a:prstGeom prst="rect">
                  <a:avLst/>
                </a:prstGeom>
                <a:solidFill>
                  <a:srgbClr val="00FF99"/>
                </a:solidFill>
                <a:ln w="9525">
                  <a:solidFill>
                    <a:schemeClr val="tx1"/>
                  </a:solidFill>
                  <a:miter lim="800000"/>
                  <a:headEnd/>
                  <a:tailEnd/>
                </a:ln>
                <a:effectLst>
                  <a:outerShdw dist="35921" dir="2700000" algn="ctr" rotWithShape="0">
                    <a:schemeClr val="bg2">
                      <a:alpha val="50000"/>
                    </a:schemeClr>
                  </a:outerShdw>
                </a:effectLst>
              </p:spPr>
              <p:txBody>
                <a:bodyPr wrap="none" anchor="ctr"/>
                <a:lstStyle/>
                <a:p>
                  <a:pPr fontAlgn="auto">
                    <a:spcBef>
                      <a:spcPts val="0"/>
                    </a:spcBef>
                    <a:spcAft>
                      <a:spcPts val="0"/>
                    </a:spcAft>
                    <a:defRPr/>
                  </a:pPr>
                  <a:endParaRPr lang="ja-JP" altLang="en-US">
                    <a:latin typeface="+mn-lt"/>
                    <a:ea typeface="ＭＳ Ｐゴシック" pitchFamily="50" charset="-128"/>
                  </a:endParaRPr>
                </a:p>
              </p:txBody>
            </p:sp>
          </p:grpSp>
          <p:sp>
            <p:nvSpPr>
              <p:cNvPr id="149" name="Text Box 46"/>
              <p:cNvSpPr txBox="1">
                <a:spLocks noChangeArrowheads="1"/>
              </p:cNvSpPr>
              <p:nvPr/>
            </p:nvSpPr>
            <p:spPr bwMode="auto">
              <a:xfrm>
                <a:off x="5665863" y="4870169"/>
                <a:ext cx="3137136" cy="402630"/>
              </a:xfrm>
              <a:prstGeom prst="rect">
                <a:avLst/>
              </a:prstGeom>
              <a:noFill/>
              <a:ln w="9525">
                <a:noFill/>
                <a:miter lim="800000"/>
                <a:headEnd/>
                <a:tailEnd/>
              </a:ln>
            </p:spPr>
            <p:txBody>
              <a:bodyPr wrap="none">
                <a:spAutoFit/>
              </a:bodyPr>
              <a:lstStyle/>
              <a:p>
                <a:r>
                  <a:rPr lang="ja-JP" altLang="en-US" sz="1200" dirty="0" smtClean="0">
                    <a:latin typeface="Calibri" pitchFamily="34" charset="0"/>
                  </a:rPr>
                  <a:t>モニターなしにデータのみ保存</a:t>
                </a:r>
                <a:endParaRPr lang="ja-JP" altLang="en-US" sz="1200" dirty="0">
                  <a:latin typeface="Calibri" pitchFamily="34" charset="0"/>
                </a:endParaRPr>
              </a:p>
            </p:txBody>
          </p:sp>
        </p:grpSp>
        <p:sp>
          <p:nvSpPr>
            <p:cNvPr id="156" name="AutoShape 40"/>
            <p:cNvSpPr>
              <a:spLocks noChangeArrowheads="1"/>
            </p:cNvSpPr>
            <p:nvPr/>
          </p:nvSpPr>
          <p:spPr bwMode="auto">
            <a:xfrm>
              <a:off x="8744076" y="5419573"/>
              <a:ext cx="235981" cy="205786"/>
            </a:xfrm>
            <a:prstGeom prst="can">
              <a:avLst>
                <a:gd name="adj" fmla="val 25000"/>
              </a:avLst>
            </a:prstGeom>
            <a:solidFill>
              <a:srgbClr val="808080"/>
            </a:solidFill>
            <a:ln w="9525">
              <a:solidFill>
                <a:schemeClr val="tx1"/>
              </a:solidFill>
              <a:round/>
              <a:headEnd/>
              <a:tailEnd/>
            </a:ln>
          </p:spPr>
          <p:txBody>
            <a:bodyPr wrap="none" anchor="ctr"/>
            <a:lstStyle/>
            <a:p>
              <a:endParaRPr lang="ja-JP" altLang="en-US">
                <a:latin typeface="Calibri" pitchFamily="34" charset="0"/>
              </a:endParaRPr>
            </a:p>
          </p:txBody>
        </p:sp>
        <p:cxnSp>
          <p:nvCxnSpPr>
            <p:cNvPr id="157" name="AutoShape 41"/>
            <p:cNvCxnSpPr>
              <a:cxnSpLocks noChangeShapeType="1"/>
              <a:endCxn id="156" idx="1"/>
            </p:cNvCxnSpPr>
            <p:nvPr/>
          </p:nvCxnSpPr>
          <p:spPr bwMode="auto">
            <a:xfrm>
              <a:off x="8568444" y="5301208"/>
              <a:ext cx="294009" cy="118366"/>
            </a:xfrm>
            <a:prstGeom prst="bentConnector2">
              <a:avLst/>
            </a:prstGeom>
            <a:noFill/>
            <a:ln w="9525">
              <a:solidFill>
                <a:schemeClr val="tx1"/>
              </a:solidFill>
              <a:miter lim="800000"/>
              <a:headEnd/>
              <a:tailEnd/>
            </a:ln>
          </p:spPr>
        </p:cxnSp>
      </p:grpSp>
      <p:grpSp>
        <p:nvGrpSpPr>
          <p:cNvPr id="162" name="グループ化 161"/>
          <p:cNvGrpSpPr/>
          <p:nvPr/>
        </p:nvGrpSpPr>
        <p:grpSpPr>
          <a:xfrm>
            <a:off x="373005" y="3648078"/>
            <a:ext cx="2756717" cy="2529582"/>
            <a:chOff x="215516" y="3593331"/>
            <a:chExt cx="2756717" cy="2529582"/>
          </a:xfrm>
        </p:grpSpPr>
        <p:grpSp>
          <p:nvGrpSpPr>
            <p:cNvPr id="57" name="Group 50"/>
            <p:cNvGrpSpPr>
              <a:grpSpLocks/>
            </p:cNvGrpSpPr>
            <p:nvPr/>
          </p:nvGrpSpPr>
          <p:grpSpPr bwMode="auto">
            <a:xfrm>
              <a:off x="215516" y="3593331"/>
              <a:ext cx="2756717" cy="2067917"/>
              <a:chOff x="1345" y="1320"/>
              <a:chExt cx="3563" cy="2673"/>
            </a:xfrm>
            <a:effectLst/>
          </p:grpSpPr>
          <p:grpSp>
            <p:nvGrpSpPr>
              <p:cNvPr id="58" name="Group 3"/>
              <p:cNvGrpSpPr>
                <a:grpSpLocks/>
              </p:cNvGrpSpPr>
              <p:nvPr/>
            </p:nvGrpSpPr>
            <p:grpSpPr bwMode="auto">
              <a:xfrm>
                <a:off x="3879" y="2237"/>
                <a:ext cx="497" cy="540"/>
                <a:chOff x="4386" y="2009"/>
                <a:chExt cx="497" cy="540"/>
              </a:xfrm>
            </p:grpSpPr>
            <p:sp>
              <p:nvSpPr>
                <p:cNvPr id="106" name="Rectangle 4"/>
                <p:cNvSpPr>
                  <a:spLocks noChangeArrowheads="1"/>
                </p:cNvSpPr>
                <p:nvPr/>
              </p:nvSpPr>
              <p:spPr bwMode="auto">
                <a:xfrm>
                  <a:off x="4385" y="2249"/>
                  <a:ext cx="102" cy="116"/>
                </a:xfrm>
                <a:prstGeom prst="rect">
                  <a:avLst/>
                </a:prstGeom>
                <a:solidFill>
                  <a:srgbClr val="FF99CC"/>
                </a:solidFill>
                <a:ln w="9525">
                  <a:solidFill>
                    <a:schemeClr val="tx1"/>
                  </a:solidFill>
                  <a:miter lim="800000"/>
                  <a:headEnd/>
                  <a:tailEnd/>
                </a:ln>
                <a:effectLst>
                  <a:outerShdw dist="35921" dir="2700000" algn="ctr" rotWithShape="0">
                    <a:schemeClr val="bg2"/>
                  </a:outerShdw>
                </a:effectLst>
              </p:spPr>
              <p:txBody>
                <a:bodyPr wrap="none" anchor="ctr"/>
                <a:lstStyle/>
                <a:p>
                  <a:pPr fontAlgn="auto">
                    <a:spcBef>
                      <a:spcPts val="0"/>
                    </a:spcBef>
                    <a:spcAft>
                      <a:spcPts val="0"/>
                    </a:spcAft>
                    <a:defRPr/>
                  </a:pPr>
                  <a:endParaRPr lang="ja-JP" altLang="en-US">
                    <a:latin typeface="+mn-lt"/>
                    <a:ea typeface="ＭＳ Ｐゴシック" pitchFamily="50" charset="-128"/>
                  </a:endParaRPr>
                </a:p>
              </p:txBody>
            </p:sp>
            <p:sp>
              <p:nvSpPr>
                <p:cNvPr id="107" name="Oval 5"/>
                <p:cNvSpPr>
                  <a:spLocks noChangeArrowheads="1"/>
                </p:cNvSpPr>
                <p:nvPr/>
              </p:nvSpPr>
              <p:spPr bwMode="auto">
                <a:xfrm>
                  <a:off x="4593" y="2009"/>
                  <a:ext cx="144" cy="102"/>
                </a:xfrm>
                <a:prstGeom prst="ellipse">
                  <a:avLst/>
                </a:prstGeom>
                <a:solidFill>
                  <a:srgbClr val="FFFF99"/>
                </a:solidFill>
                <a:ln w="9525">
                  <a:solidFill>
                    <a:schemeClr val="tx1"/>
                  </a:solidFill>
                  <a:round/>
                  <a:headEnd/>
                  <a:tailEnd/>
                </a:ln>
              </p:spPr>
              <p:txBody>
                <a:bodyPr wrap="none" anchor="ctr"/>
                <a:lstStyle/>
                <a:p>
                  <a:endParaRPr lang="ja-JP" altLang="en-US">
                    <a:latin typeface="Calibri" pitchFamily="34" charset="0"/>
                  </a:endParaRPr>
                </a:p>
              </p:txBody>
            </p:sp>
            <p:sp>
              <p:nvSpPr>
                <p:cNvPr id="108" name="Rectangle 6"/>
                <p:cNvSpPr>
                  <a:spLocks noChangeArrowheads="1"/>
                </p:cNvSpPr>
                <p:nvPr/>
              </p:nvSpPr>
              <p:spPr bwMode="auto">
                <a:xfrm>
                  <a:off x="4437" y="2058"/>
                  <a:ext cx="446" cy="491"/>
                </a:xfrm>
                <a:prstGeom prst="rect">
                  <a:avLst/>
                </a:prstGeom>
                <a:solidFill>
                  <a:srgbClr val="00FF99"/>
                </a:solidFill>
                <a:ln w="9525">
                  <a:solidFill>
                    <a:schemeClr val="tx1"/>
                  </a:solidFill>
                  <a:miter lim="800000"/>
                  <a:headEnd/>
                  <a:tailEnd/>
                </a:ln>
                <a:effectLst>
                  <a:outerShdw dist="35921" dir="2700000" algn="ctr" rotWithShape="0">
                    <a:schemeClr val="bg2">
                      <a:alpha val="50000"/>
                    </a:schemeClr>
                  </a:outerShdw>
                </a:effectLst>
              </p:spPr>
              <p:txBody>
                <a:bodyPr wrap="none" anchor="ctr"/>
                <a:lstStyle/>
                <a:p>
                  <a:pPr fontAlgn="auto">
                    <a:spcBef>
                      <a:spcPts val="0"/>
                    </a:spcBef>
                    <a:spcAft>
                      <a:spcPts val="0"/>
                    </a:spcAft>
                    <a:defRPr/>
                  </a:pPr>
                  <a:endParaRPr lang="ja-JP" altLang="en-US">
                    <a:latin typeface="+mn-lt"/>
                    <a:ea typeface="ＭＳ Ｐゴシック" pitchFamily="50" charset="-128"/>
                  </a:endParaRPr>
                </a:p>
              </p:txBody>
            </p:sp>
          </p:grpSp>
          <p:grpSp>
            <p:nvGrpSpPr>
              <p:cNvPr id="59" name="Group 7"/>
              <p:cNvGrpSpPr>
                <a:grpSpLocks/>
              </p:cNvGrpSpPr>
              <p:nvPr/>
            </p:nvGrpSpPr>
            <p:grpSpPr bwMode="auto">
              <a:xfrm>
                <a:off x="3882" y="3218"/>
                <a:ext cx="497" cy="539"/>
                <a:chOff x="4385" y="3173"/>
                <a:chExt cx="497" cy="539"/>
              </a:xfrm>
            </p:grpSpPr>
            <p:sp>
              <p:nvSpPr>
                <p:cNvPr id="102" name="Rectangle 8"/>
                <p:cNvSpPr>
                  <a:spLocks noChangeArrowheads="1"/>
                </p:cNvSpPr>
                <p:nvPr/>
              </p:nvSpPr>
              <p:spPr bwMode="auto">
                <a:xfrm>
                  <a:off x="4385" y="3411"/>
                  <a:ext cx="102" cy="117"/>
                </a:xfrm>
                <a:prstGeom prst="rect">
                  <a:avLst/>
                </a:prstGeom>
                <a:solidFill>
                  <a:srgbClr val="FF99CC"/>
                </a:solidFill>
                <a:ln w="9525">
                  <a:solidFill>
                    <a:schemeClr val="tx1"/>
                  </a:solidFill>
                  <a:miter lim="800000"/>
                  <a:headEnd/>
                  <a:tailEnd/>
                </a:ln>
                <a:effectLst>
                  <a:outerShdw dist="35921" dir="2700000" algn="ctr" rotWithShape="0">
                    <a:schemeClr val="bg2"/>
                  </a:outerShdw>
                </a:effectLst>
              </p:spPr>
              <p:txBody>
                <a:bodyPr wrap="none" anchor="ctr"/>
                <a:lstStyle/>
                <a:p>
                  <a:pPr fontAlgn="auto">
                    <a:spcBef>
                      <a:spcPts val="0"/>
                    </a:spcBef>
                    <a:spcAft>
                      <a:spcPts val="0"/>
                    </a:spcAft>
                    <a:defRPr/>
                  </a:pPr>
                  <a:endParaRPr lang="ja-JP" altLang="en-US">
                    <a:latin typeface="+mn-lt"/>
                    <a:ea typeface="ＭＳ Ｐゴシック" pitchFamily="50" charset="-128"/>
                  </a:endParaRPr>
                </a:p>
              </p:txBody>
            </p:sp>
            <p:sp>
              <p:nvSpPr>
                <p:cNvPr id="103" name="Oval 9"/>
                <p:cNvSpPr>
                  <a:spLocks noChangeArrowheads="1"/>
                </p:cNvSpPr>
                <p:nvPr/>
              </p:nvSpPr>
              <p:spPr bwMode="auto">
                <a:xfrm>
                  <a:off x="4593" y="3173"/>
                  <a:ext cx="144" cy="102"/>
                </a:xfrm>
                <a:prstGeom prst="ellipse">
                  <a:avLst/>
                </a:prstGeom>
                <a:solidFill>
                  <a:srgbClr val="FFFF99"/>
                </a:solidFill>
                <a:ln w="9525">
                  <a:solidFill>
                    <a:schemeClr val="tx1"/>
                  </a:solidFill>
                  <a:round/>
                  <a:headEnd/>
                  <a:tailEnd/>
                </a:ln>
              </p:spPr>
              <p:txBody>
                <a:bodyPr wrap="none" anchor="ctr"/>
                <a:lstStyle/>
                <a:p>
                  <a:endParaRPr lang="ja-JP" altLang="en-US">
                    <a:latin typeface="Calibri" pitchFamily="34" charset="0"/>
                  </a:endParaRPr>
                </a:p>
              </p:txBody>
            </p:sp>
            <p:sp>
              <p:nvSpPr>
                <p:cNvPr id="105" name="Rectangle 10"/>
                <p:cNvSpPr>
                  <a:spLocks noChangeArrowheads="1"/>
                </p:cNvSpPr>
                <p:nvPr/>
              </p:nvSpPr>
              <p:spPr bwMode="auto">
                <a:xfrm>
                  <a:off x="4436" y="3220"/>
                  <a:ext cx="446" cy="491"/>
                </a:xfrm>
                <a:prstGeom prst="rect">
                  <a:avLst/>
                </a:prstGeom>
                <a:solidFill>
                  <a:srgbClr val="00FF99"/>
                </a:solidFill>
                <a:ln w="9525">
                  <a:solidFill>
                    <a:schemeClr val="tx1"/>
                  </a:solidFill>
                  <a:miter lim="800000"/>
                  <a:headEnd/>
                  <a:tailEnd/>
                </a:ln>
                <a:effectLst>
                  <a:outerShdw dist="35921" dir="2700000" algn="ctr" rotWithShape="0">
                    <a:schemeClr val="bg2">
                      <a:alpha val="50000"/>
                    </a:schemeClr>
                  </a:outerShdw>
                </a:effectLst>
              </p:spPr>
              <p:txBody>
                <a:bodyPr wrap="none" anchor="ctr"/>
                <a:lstStyle/>
                <a:p>
                  <a:pPr fontAlgn="auto">
                    <a:spcBef>
                      <a:spcPts val="0"/>
                    </a:spcBef>
                    <a:spcAft>
                      <a:spcPts val="0"/>
                    </a:spcAft>
                    <a:defRPr/>
                  </a:pPr>
                  <a:endParaRPr lang="ja-JP" altLang="en-US">
                    <a:latin typeface="+mn-lt"/>
                    <a:ea typeface="ＭＳ Ｐゴシック" pitchFamily="50" charset="-128"/>
                  </a:endParaRPr>
                </a:p>
              </p:txBody>
            </p:sp>
          </p:grpSp>
          <p:grpSp>
            <p:nvGrpSpPr>
              <p:cNvPr id="60" name="Group 11"/>
              <p:cNvGrpSpPr>
                <a:grpSpLocks/>
              </p:cNvGrpSpPr>
              <p:nvPr/>
            </p:nvGrpSpPr>
            <p:grpSpPr bwMode="auto">
              <a:xfrm>
                <a:off x="2426" y="2675"/>
                <a:ext cx="565" cy="552"/>
                <a:chOff x="1020" y="1797"/>
                <a:chExt cx="565" cy="552"/>
              </a:xfrm>
            </p:grpSpPr>
            <p:sp>
              <p:nvSpPr>
                <p:cNvPr id="97" name="Rectangle 12"/>
                <p:cNvSpPr>
                  <a:spLocks noChangeArrowheads="1"/>
                </p:cNvSpPr>
                <p:nvPr/>
              </p:nvSpPr>
              <p:spPr bwMode="auto">
                <a:xfrm>
                  <a:off x="1483" y="1893"/>
                  <a:ext cx="102" cy="117"/>
                </a:xfrm>
                <a:prstGeom prst="rect">
                  <a:avLst/>
                </a:prstGeom>
                <a:solidFill>
                  <a:srgbClr val="FF99CC"/>
                </a:solidFill>
                <a:ln w="9525">
                  <a:solidFill>
                    <a:schemeClr val="tx1"/>
                  </a:solidFill>
                  <a:miter lim="800000"/>
                  <a:headEnd/>
                  <a:tailEnd/>
                </a:ln>
                <a:effectLst>
                  <a:outerShdw dist="35921" dir="2700000" algn="ctr" rotWithShape="0">
                    <a:schemeClr val="bg2"/>
                  </a:outerShdw>
                </a:effectLst>
              </p:spPr>
              <p:txBody>
                <a:bodyPr wrap="none" anchor="ctr"/>
                <a:lstStyle/>
                <a:p>
                  <a:pPr fontAlgn="auto">
                    <a:spcBef>
                      <a:spcPts val="0"/>
                    </a:spcBef>
                    <a:spcAft>
                      <a:spcPts val="0"/>
                    </a:spcAft>
                    <a:defRPr/>
                  </a:pPr>
                  <a:endParaRPr lang="ja-JP" altLang="en-US">
                    <a:latin typeface="+mn-lt"/>
                    <a:ea typeface="ＭＳ Ｐゴシック" pitchFamily="50" charset="-128"/>
                  </a:endParaRPr>
                </a:p>
              </p:txBody>
            </p:sp>
            <p:sp>
              <p:nvSpPr>
                <p:cNvPr id="98" name="Rectangle 13"/>
                <p:cNvSpPr>
                  <a:spLocks noChangeArrowheads="1"/>
                </p:cNvSpPr>
                <p:nvPr/>
              </p:nvSpPr>
              <p:spPr bwMode="auto">
                <a:xfrm>
                  <a:off x="1482" y="2193"/>
                  <a:ext cx="102" cy="116"/>
                </a:xfrm>
                <a:prstGeom prst="rect">
                  <a:avLst/>
                </a:prstGeom>
                <a:solidFill>
                  <a:srgbClr val="FF99CC"/>
                </a:solidFill>
                <a:ln w="9525">
                  <a:solidFill>
                    <a:schemeClr val="tx1"/>
                  </a:solidFill>
                  <a:miter lim="800000"/>
                  <a:headEnd/>
                  <a:tailEnd/>
                </a:ln>
                <a:effectLst>
                  <a:outerShdw dist="35921" dir="2700000" algn="ctr" rotWithShape="0">
                    <a:schemeClr val="bg2"/>
                  </a:outerShdw>
                </a:effectLst>
              </p:spPr>
              <p:txBody>
                <a:bodyPr wrap="none" anchor="ctr"/>
                <a:lstStyle/>
                <a:p>
                  <a:pPr fontAlgn="auto">
                    <a:spcBef>
                      <a:spcPts val="0"/>
                    </a:spcBef>
                    <a:spcAft>
                      <a:spcPts val="0"/>
                    </a:spcAft>
                    <a:defRPr/>
                  </a:pPr>
                  <a:endParaRPr lang="ja-JP" altLang="en-US">
                    <a:latin typeface="+mn-lt"/>
                    <a:ea typeface="ＭＳ Ｐゴシック" pitchFamily="50" charset="-128"/>
                  </a:endParaRPr>
                </a:p>
              </p:txBody>
            </p:sp>
            <p:sp>
              <p:nvSpPr>
                <p:cNvPr id="99" name="Rectangle 14"/>
                <p:cNvSpPr>
                  <a:spLocks noChangeArrowheads="1"/>
                </p:cNvSpPr>
                <p:nvPr/>
              </p:nvSpPr>
              <p:spPr bwMode="auto">
                <a:xfrm>
                  <a:off x="1020" y="2043"/>
                  <a:ext cx="102" cy="116"/>
                </a:xfrm>
                <a:prstGeom prst="rect">
                  <a:avLst/>
                </a:prstGeom>
                <a:solidFill>
                  <a:srgbClr val="FF99CC"/>
                </a:solidFill>
                <a:ln w="9525">
                  <a:solidFill>
                    <a:schemeClr val="tx1"/>
                  </a:solidFill>
                  <a:miter lim="800000"/>
                  <a:headEnd/>
                  <a:tailEnd/>
                </a:ln>
                <a:effectLst>
                  <a:outerShdw dist="35921" dir="2700000" algn="ctr" rotWithShape="0">
                    <a:schemeClr val="bg2"/>
                  </a:outerShdw>
                </a:effectLst>
              </p:spPr>
              <p:txBody>
                <a:bodyPr wrap="none" anchor="ctr"/>
                <a:lstStyle/>
                <a:p>
                  <a:pPr fontAlgn="auto">
                    <a:spcBef>
                      <a:spcPts val="0"/>
                    </a:spcBef>
                    <a:spcAft>
                      <a:spcPts val="0"/>
                    </a:spcAft>
                    <a:defRPr/>
                  </a:pPr>
                  <a:endParaRPr lang="ja-JP" altLang="en-US">
                    <a:latin typeface="+mn-lt"/>
                    <a:ea typeface="ＭＳ Ｐゴシック" pitchFamily="50" charset="-128"/>
                  </a:endParaRPr>
                </a:p>
              </p:txBody>
            </p:sp>
            <p:sp>
              <p:nvSpPr>
                <p:cNvPr id="100" name="Oval 15"/>
                <p:cNvSpPr>
                  <a:spLocks noChangeArrowheads="1"/>
                </p:cNvSpPr>
                <p:nvPr/>
              </p:nvSpPr>
              <p:spPr bwMode="auto">
                <a:xfrm>
                  <a:off x="1245" y="1797"/>
                  <a:ext cx="144" cy="102"/>
                </a:xfrm>
                <a:prstGeom prst="ellipse">
                  <a:avLst/>
                </a:prstGeom>
                <a:solidFill>
                  <a:srgbClr val="FFFF99"/>
                </a:solidFill>
                <a:ln w="9525">
                  <a:solidFill>
                    <a:schemeClr val="tx1"/>
                  </a:solidFill>
                  <a:round/>
                  <a:headEnd/>
                  <a:tailEnd/>
                </a:ln>
              </p:spPr>
              <p:txBody>
                <a:bodyPr wrap="none" anchor="ctr"/>
                <a:lstStyle/>
                <a:p>
                  <a:endParaRPr lang="ja-JP" altLang="en-US">
                    <a:latin typeface="Calibri" pitchFamily="34" charset="0"/>
                  </a:endParaRPr>
                </a:p>
              </p:txBody>
            </p:sp>
            <p:sp>
              <p:nvSpPr>
                <p:cNvPr id="101" name="Rectangle 16"/>
                <p:cNvSpPr>
                  <a:spLocks noChangeArrowheads="1"/>
                </p:cNvSpPr>
                <p:nvPr/>
              </p:nvSpPr>
              <p:spPr bwMode="auto">
                <a:xfrm>
                  <a:off x="1084" y="1857"/>
                  <a:ext cx="444" cy="493"/>
                </a:xfrm>
                <a:prstGeom prst="rect">
                  <a:avLst/>
                </a:prstGeom>
                <a:solidFill>
                  <a:srgbClr val="00FF99"/>
                </a:solidFill>
                <a:ln w="9525">
                  <a:solidFill>
                    <a:schemeClr val="tx1"/>
                  </a:solidFill>
                  <a:miter lim="800000"/>
                  <a:headEnd/>
                  <a:tailEnd/>
                </a:ln>
                <a:effectLst>
                  <a:outerShdw dist="35921" dir="2700000" algn="ctr" rotWithShape="0">
                    <a:schemeClr val="bg2">
                      <a:alpha val="50000"/>
                    </a:schemeClr>
                  </a:outerShdw>
                </a:effectLst>
              </p:spPr>
              <p:txBody>
                <a:bodyPr wrap="none" anchor="ctr"/>
                <a:lstStyle/>
                <a:p>
                  <a:pPr fontAlgn="auto">
                    <a:spcBef>
                      <a:spcPts val="0"/>
                    </a:spcBef>
                    <a:spcAft>
                      <a:spcPts val="0"/>
                    </a:spcAft>
                    <a:defRPr/>
                  </a:pPr>
                  <a:endParaRPr lang="ja-JP" altLang="en-US">
                    <a:latin typeface="+mn-lt"/>
                    <a:ea typeface="ＭＳ Ｐゴシック" pitchFamily="50" charset="-128"/>
                  </a:endParaRPr>
                </a:p>
              </p:txBody>
            </p:sp>
          </p:grpSp>
          <p:sp>
            <p:nvSpPr>
              <p:cNvPr id="61" name="Text Box 17"/>
              <p:cNvSpPr txBox="1">
                <a:spLocks noChangeArrowheads="1"/>
              </p:cNvSpPr>
              <p:nvPr/>
            </p:nvSpPr>
            <p:spPr bwMode="auto">
              <a:xfrm>
                <a:off x="2340" y="3207"/>
                <a:ext cx="733" cy="243"/>
              </a:xfrm>
              <a:prstGeom prst="rect">
                <a:avLst/>
              </a:prstGeom>
              <a:noFill/>
              <a:ln w="9525">
                <a:noFill/>
                <a:miter lim="800000"/>
                <a:headEnd/>
                <a:tailEnd/>
              </a:ln>
            </p:spPr>
            <p:txBody>
              <a:bodyPr wrap="none">
                <a:spAutoFit/>
              </a:bodyPr>
              <a:lstStyle/>
              <a:p>
                <a:r>
                  <a:rPr lang="en-US" altLang="ja-JP" sz="1000">
                    <a:latin typeface="Calibri" pitchFamily="34" charset="0"/>
                  </a:rPr>
                  <a:t>Dispatcher</a:t>
                </a:r>
              </a:p>
            </p:txBody>
          </p:sp>
          <p:sp>
            <p:nvSpPr>
              <p:cNvPr id="62" name="Text Box 18"/>
              <p:cNvSpPr txBox="1">
                <a:spLocks noChangeArrowheads="1"/>
              </p:cNvSpPr>
              <p:nvPr/>
            </p:nvSpPr>
            <p:spPr bwMode="auto">
              <a:xfrm>
                <a:off x="3875" y="2769"/>
                <a:ext cx="530" cy="243"/>
              </a:xfrm>
              <a:prstGeom prst="rect">
                <a:avLst/>
              </a:prstGeom>
              <a:noFill/>
              <a:ln w="9525">
                <a:noFill/>
                <a:miter lim="800000"/>
                <a:headEnd/>
                <a:tailEnd/>
              </a:ln>
            </p:spPr>
            <p:txBody>
              <a:bodyPr wrap="none">
                <a:spAutoFit/>
              </a:bodyPr>
              <a:lstStyle/>
              <a:p>
                <a:r>
                  <a:rPr lang="en-US" altLang="ja-JP" sz="1000">
                    <a:latin typeface="Calibri" pitchFamily="34" charset="0"/>
                  </a:rPr>
                  <a:t>Logger</a:t>
                </a:r>
              </a:p>
            </p:txBody>
          </p:sp>
          <p:sp>
            <p:nvSpPr>
              <p:cNvPr id="63" name="Text Box 19"/>
              <p:cNvSpPr txBox="1">
                <a:spLocks noChangeArrowheads="1"/>
              </p:cNvSpPr>
              <p:nvPr/>
            </p:nvSpPr>
            <p:spPr bwMode="auto">
              <a:xfrm>
                <a:off x="3846" y="3750"/>
                <a:ext cx="604" cy="243"/>
              </a:xfrm>
              <a:prstGeom prst="rect">
                <a:avLst/>
              </a:prstGeom>
              <a:noFill/>
              <a:ln w="9525">
                <a:noFill/>
                <a:miter lim="800000"/>
                <a:headEnd/>
                <a:tailEnd/>
              </a:ln>
            </p:spPr>
            <p:txBody>
              <a:bodyPr wrap="none">
                <a:spAutoFit/>
              </a:bodyPr>
              <a:lstStyle/>
              <a:p>
                <a:r>
                  <a:rPr lang="en-US" altLang="ja-JP" sz="1000">
                    <a:latin typeface="Calibri" pitchFamily="34" charset="0"/>
                  </a:rPr>
                  <a:t>Monitor</a:t>
                </a:r>
              </a:p>
            </p:txBody>
          </p:sp>
          <p:sp>
            <p:nvSpPr>
              <p:cNvPr id="64" name="Text Box 20"/>
              <p:cNvSpPr txBox="1">
                <a:spLocks noChangeArrowheads="1"/>
              </p:cNvSpPr>
              <p:nvPr/>
            </p:nvSpPr>
            <p:spPr bwMode="auto">
              <a:xfrm>
                <a:off x="2434" y="1320"/>
                <a:ext cx="890" cy="250"/>
              </a:xfrm>
              <a:prstGeom prst="rect">
                <a:avLst/>
              </a:prstGeom>
              <a:noFill/>
              <a:ln w="9525">
                <a:noFill/>
                <a:miter lim="800000"/>
                <a:headEnd/>
                <a:tailEnd/>
              </a:ln>
            </p:spPr>
            <p:txBody>
              <a:bodyPr wrap="none">
                <a:spAutoFit/>
              </a:bodyPr>
              <a:lstStyle/>
              <a:p>
                <a:pPr fontAlgn="auto">
                  <a:spcBef>
                    <a:spcPts val="0"/>
                  </a:spcBef>
                  <a:spcAft>
                    <a:spcPts val="0"/>
                  </a:spcAft>
                  <a:defRPr/>
                </a:pPr>
                <a:r>
                  <a:rPr lang="en-US" altLang="ja-JP" sz="1050">
                    <a:latin typeface="+mn-lt"/>
                    <a:ea typeface="+mn-ea"/>
                  </a:rPr>
                  <a:t>DaqOperator</a:t>
                </a:r>
              </a:p>
            </p:txBody>
          </p:sp>
          <p:grpSp>
            <p:nvGrpSpPr>
              <p:cNvPr id="65" name="Group 21"/>
              <p:cNvGrpSpPr>
                <a:grpSpLocks/>
              </p:cNvGrpSpPr>
              <p:nvPr/>
            </p:nvGrpSpPr>
            <p:grpSpPr bwMode="auto">
              <a:xfrm>
                <a:off x="1345" y="2683"/>
                <a:ext cx="552" cy="546"/>
                <a:chOff x="1345" y="2683"/>
                <a:chExt cx="552" cy="546"/>
              </a:xfrm>
            </p:grpSpPr>
            <p:sp>
              <p:nvSpPr>
                <p:cNvPr id="89" name="Rectangle 22"/>
                <p:cNvSpPr>
                  <a:spLocks noChangeArrowheads="1"/>
                </p:cNvSpPr>
                <p:nvPr/>
              </p:nvSpPr>
              <p:spPr bwMode="auto">
                <a:xfrm>
                  <a:off x="1345" y="2919"/>
                  <a:ext cx="102" cy="117"/>
                </a:xfrm>
                <a:prstGeom prst="rect">
                  <a:avLst/>
                </a:prstGeom>
                <a:solidFill>
                  <a:schemeClr val="bg1"/>
                </a:solidFill>
                <a:ln w="9525">
                  <a:solidFill>
                    <a:schemeClr val="tx1"/>
                  </a:solidFill>
                  <a:miter lim="800000"/>
                  <a:headEnd/>
                  <a:tailEnd/>
                </a:ln>
                <a:effectLst>
                  <a:outerShdw dist="35921" dir="2700000" algn="ctr" rotWithShape="0">
                    <a:schemeClr val="bg2"/>
                  </a:outerShdw>
                </a:effectLst>
              </p:spPr>
              <p:txBody>
                <a:bodyPr wrap="none" anchor="ctr"/>
                <a:lstStyle/>
                <a:p>
                  <a:pPr fontAlgn="auto">
                    <a:spcBef>
                      <a:spcPts val="0"/>
                    </a:spcBef>
                    <a:spcAft>
                      <a:spcPts val="0"/>
                    </a:spcAft>
                    <a:defRPr/>
                  </a:pPr>
                  <a:endParaRPr lang="ja-JP" altLang="en-US">
                    <a:latin typeface="+mn-lt"/>
                    <a:ea typeface="ＭＳ Ｐゴシック" pitchFamily="50" charset="-128"/>
                  </a:endParaRPr>
                </a:p>
              </p:txBody>
            </p:sp>
            <p:sp>
              <p:nvSpPr>
                <p:cNvPr id="94" name="Rectangle 23"/>
                <p:cNvSpPr>
                  <a:spLocks noChangeArrowheads="1"/>
                </p:cNvSpPr>
                <p:nvPr/>
              </p:nvSpPr>
              <p:spPr bwMode="auto">
                <a:xfrm>
                  <a:off x="1796" y="2923"/>
                  <a:ext cx="102" cy="117"/>
                </a:xfrm>
                <a:prstGeom prst="rect">
                  <a:avLst/>
                </a:prstGeom>
                <a:solidFill>
                  <a:srgbClr val="FF99CC"/>
                </a:solidFill>
                <a:ln w="9525">
                  <a:solidFill>
                    <a:schemeClr val="tx1"/>
                  </a:solidFill>
                  <a:miter lim="800000"/>
                  <a:headEnd/>
                  <a:tailEnd/>
                </a:ln>
                <a:effectLst>
                  <a:outerShdw dist="35921" dir="2700000" algn="ctr" rotWithShape="0">
                    <a:schemeClr val="bg2"/>
                  </a:outerShdw>
                </a:effectLst>
              </p:spPr>
              <p:txBody>
                <a:bodyPr wrap="none" anchor="ctr"/>
                <a:lstStyle/>
                <a:p>
                  <a:pPr fontAlgn="auto">
                    <a:spcBef>
                      <a:spcPts val="0"/>
                    </a:spcBef>
                    <a:spcAft>
                      <a:spcPts val="0"/>
                    </a:spcAft>
                    <a:defRPr/>
                  </a:pPr>
                  <a:endParaRPr lang="ja-JP" altLang="en-US">
                    <a:latin typeface="+mn-lt"/>
                    <a:ea typeface="ＭＳ Ｐゴシック" pitchFamily="50" charset="-128"/>
                  </a:endParaRPr>
                </a:p>
              </p:txBody>
            </p:sp>
            <p:sp>
              <p:nvSpPr>
                <p:cNvPr id="95" name="Oval 24"/>
                <p:cNvSpPr>
                  <a:spLocks noChangeArrowheads="1"/>
                </p:cNvSpPr>
                <p:nvPr/>
              </p:nvSpPr>
              <p:spPr bwMode="auto">
                <a:xfrm>
                  <a:off x="1558" y="2683"/>
                  <a:ext cx="144" cy="102"/>
                </a:xfrm>
                <a:prstGeom prst="ellipse">
                  <a:avLst/>
                </a:prstGeom>
                <a:solidFill>
                  <a:srgbClr val="FFFF99"/>
                </a:solidFill>
                <a:ln w="9525">
                  <a:solidFill>
                    <a:schemeClr val="tx1"/>
                  </a:solidFill>
                  <a:round/>
                  <a:headEnd/>
                  <a:tailEnd/>
                </a:ln>
              </p:spPr>
              <p:txBody>
                <a:bodyPr wrap="none" anchor="ctr"/>
                <a:lstStyle/>
                <a:p>
                  <a:endParaRPr lang="ja-JP" altLang="en-US">
                    <a:latin typeface="Calibri" pitchFamily="34" charset="0"/>
                  </a:endParaRPr>
                </a:p>
              </p:txBody>
            </p:sp>
            <p:sp>
              <p:nvSpPr>
                <p:cNvPr id="96" name="Rectangle 25"/>
                <p:cNvSpPr>
                  <a:spLocks noChangeArrowheads="1"/>
                </p:cNvSpPr>
                <p:nvPr/>
              </p:nvSpPr>
              <p:spPr bwMode="auto">
                <a:xfrm>
                  <a:off x="1397" y="2738"/>
                  <a:ext cx="446" cy="491"/>
                </a:xfrm>
                <a:prstGeom prst="rect">
                  <a:avLst/>
                </a:prstGeom>
                <a:solidFill>
                  <a:srgbClr val="00FF99"/>
                </a:solidFill>
                <a:ln w="9525">
                  <a:solidFill>
                    <a:schemeClr val="tx1"/>
                  </a:solidFill>
                  <a:miter lim="800000"/>
                  <a:headEnd/>
                  <a:tailEnd/>
                </a:ln>
                <a:effectLst>
                  <a:outerShdw dist="35921" dir="2700000" algn="ctr" rotWithShape="0">
                    <a:schemeClr val="bg2">
                      <a:alpha val="50000"/>
                    </a:schemeClr>
                  </a:outerShdw>
                </a:effectLst>
              </p:spPr>
              <p:txBody>
                <a:bodyPr wrap="none" anchor="ctr"/>
                <a:lstStyle/>
                <a:p>
                  <a:pPr fontAlgn="auto">
                    <a:spcBef>
                      <a:spcPts val="0"/>
                    </a:spcBef>
                    <a:spcAft>
                      <a:spcPts val="0"/>
                    </a:spcAft>
                    <a:defRPr/>
                  </a:pPr>
                  <a:endParaRPr lang="ja-JP" altLang="en-US">
                    <a:latin typeface="+mn-lt"/>
                    <a:ea typeface="ＭＳ Ｐゴシック" pitchFamily="50" charset="-128"/>
                  </a:endParaRPr>
                </a:p>
              </p:txBody>
            </p:sp>
          </p:grpSp>
          <p:sp>
            <p:nvSpPr>
              <p:cNvPr id="66" name="Text Box 26"/>
              <p:cNvSpPr txBox="1">
                <a:spLocks noChangeArrowheads="1"/>
              </p:cNvSpPr>
              <p:nvPr/>
            </p:nvSpPr>
            <p:spPr bwMode="auto">
              <a:xfrm>
                <a:off x="1347" y="3207"/>
                <a:ext cx="645" cy="243"/>
              </a:xfrm>
              <a:prstGeom prst="rect">
                <a:avLst/>
              </a:prstGeom>
              <a:noFill/>
              <a:ln w="9525">
                <a:noFill/>
                <a:miter lim="800000"/>
                <a:headEnd/>
                <a:tailEnd/>
              </a:ln>
            </p:spPr>
            <p:txBody>
              <a:bodyPr wrap="none">
                <a:spAutoFit/>
              </a:bodyPr>
              <a:lstStyle/>
              <a:p>
                <a:r>
                  <a:rPr lang="en-US" altLang="ja-JP" sz="1000">
                    <a:latin typeface="Calibri" pitchFamily="34" charset="0"/>
                  </a:rPr>
                  <a:t>Gatherer</a:t>
                </a:r>
              </a:p>
            </p:txBody>
          </p:sp>
          <p:cxnSp>
            <p:nvCxnSpPr>
              <p:cNvPr id="68" name="AutoShape 33"/>
              <p:cNvCxnSpPr>
                <a:cxnSpLocks noChangeShapeType="1"/>
                <a:stCxn id="80" idx="4"/>
                <a:endCxn id="95" idx="0"/>
              </p:cNvCxnSpPr>
              <p:nvPr/>
            </p:nvCxnSpPr>
            <p:spPr bwMode="auto">
              <a:xfrm flipH="1">
                <a:off x="1630" y="2033"/>
                <a:ext cx="989" cy="650"/>
              </a:xfrm>
              <a:prstGeom prst="straightConnector1">
                <a:avLst/>
              </a:prstGeom>
              <a:noFill/>
              <a:ln w="38100">
                <a:solidFill>
                  <a:schemeClr val="accent2"/>
                </a:solidFill>
                <a:prstDash val="sysDot"/>
                <a:round/>
                <a:headEnd/>
                <a:tailEnd/>
              </a:ln>
            </p:spPr>
          </p:cxnSp>
          <p:cxnSp>
            <p:nvCxnSpPr>
              <p:cNvPr id="69" name="AutoShape 34"/>
              <p:cNvCxnSpPr>
                <a:cxnSpLocks noChangeShapeType="1"/>
                <a:stCxn id="81" idx="4"/>
                <a:endCxn id="100" idx="0"/>
              </p:cNvCxnSpPr>
              <p:nvPr/>
            </p:nvCxnSpPr>
            <p:spPr bwMode="auto">
              <a:xfrm flipH="1">
                <a:off x="2723" y="2033"/>
                <a:ext cx="64" cy="642"/>
              </a:xfrm>
              <a:prstGeom prst="straightConnector1">
                <a:avLst/>
              </a:prstGeom>
              <a:noFill/>
              <a:ln w="38100">
                <a:solidFill>
                  <a:schemeClr val="accent2"/>
                </a:solidFill>
                <a:prstDash val="sysDot"/>
                <a:round/>
                <a:headEnd/>
                <a:tailEnd/>
              </a:ln>
            </p:spPr>
          </p:cxnSp>
          <p:cxnSp>
            <p:nvCxnSpPr>
              <p:cNvPr id="70" name="AutoShape 35"/>
              <p:cNvCxnSpPr>
                <a:cxnSpLocks noChangeShapeType="1"/>
                <a:stCxn id="82" idx="4"/>
                <a:endCxn id="103" idx="0"/>
              </p:cNvCxnSpPr>
              <p:nvPr/>
            </p:nvCxnSpPr>
            <p:spPr bwMode="auto">
              <a:xfrm>
                <a:off x="2956" y="2033"/>
                <a:ext cx="1206" cy="1185"/>
              </a:xfrm>
              <a:prstGeom prst="straightConnector1">
                <a:avLst/>
              </a:prstGeom>
              <a:noFill/>
              <a:ln w="38100">
                <a:solidFill>
                  <a:schemeClr val="accent2"/>
                </a:solidFill>
                <a:prstDash val="sysDot"/>
                <a:round/>
                <a:headEnd/>
                <a:tailEnd/>
              </a:ln>
            </p:spPr>
          </p:cxnSp>
          <p:cxnSp>
            <p:nvCxnSpPr>
              <p:cNvPr id="71" name="AutoShape 36"/>
              <p:cNvCxnSpPr>
                <a:cxnSpLocks noChangeShapeType="1"/>
                <a:stCxn id="83" idx="4"/>
                <a:endCxn id="107" idx="0"/>
              </p:cNvCxnSpPr>
              <p:nvPr/>
            </p:nvCxnSpPr>
            <p:spPr bwMode="auto">
              <a:xfrm>
                <a:off x="3125" y="2033"/>
                <a:ext cx="1033" cy="204"/>
              </a:xfrm>
              <a:prstGeom prst="straightConnector1">
                <a:avLst/>
              </a:prstGeom>
              <a:noFill/>
              <a:ln w="38100">
                <a:solidFill>
                  <a:schemeClr val="accent2"/>
                </a:solidFill>
                <a:prstDash val="sysDot"/>
                <a:round/>
                <a:headEnd/>
                <a:tailEnd/>
              </a:ln>
            </p:spPr>
          </p:cxnSp>
          <p:cxnSp>
            <p:nvCxnSpPr>
              <p:cNvPr id="72" name="AutoShape 37"/>
              <p:cNvCxnSpPr>
                <a:cxnSpLocks noChangeShapeType="1"/>
                <a:stCxn id="94" idx="3"/>
                <a:endCxn id="99" idx="1"/>
              </p:cNvCxnSpPr>
              <p:nvPr/>
            </p:nvCxnSpPr>
            <p:spPr bwMode="auto">
              <a:xfrm flipV="1">
                <a:off x="1897" y="2979"/>
                <a:ext cx="529" cy="2"/>
              </a:xfrm>
              <a:prstGeom prst="straightConnector1">
                <a:avLst/>
              </a:prstGeom>
              <a:noFill/>
              <a:ln w="38100">
                <a:solidFill>
                  <a:srgbClr val="FF0000"/>
                </a:solidFill>
                <a:round/>
                <a:headEnd/>
                <a:tailEnd/>
              </a:ln>
            </p:spPr>
          </p:cxnSp>
          <p:cxnSp>
            <p:nvCxnSpPr>
              <p:cNvPr id="73" name="AutoShape 38"/>
              <p:cNvCxnSpPr>
                <a:cxnSpLocks noChangeShapeType="1"/>
                <a:stCxn id="97" idx="3"/>
                <a:endCxn id="106" idx="1"/>
              </p:cNvCxnSpPr>
              <p:nvPr/>
            </p:nvCxnSpPr>
            <p:spPr bwMode="auto">
              <a:xfrm flipV="1">
                <a:off x="2991" y="2535"/>
                <a:ext cx="888" cy="295"/>
              </a:xfrm>
              <a:prstGeom prst="straightConnector1">
                <a:avLst/>
              </a:prstGeom>
              <a:noFill/>
              <a:ln w="38100">
                <a:solidFill>
                  <a:srgbClr val="FF0000"/>
                </a:solidFill>
                <a:round/>
                <a:headEnd/>
                <a:tailEnd/>
              </a:ln>
            </p:spPr>
          </p:cxnSp>
          <p:cxnSp>
            <p:nvCxnSpPr>
              <p:cNvPr id="76" name="AutoShape 39"/>
              <p:cNvCxnSpPr>
                <a:cxnSpLocks noChangeShapeType="1"/>
                <a:stCxn id="98" idx="3"/>
                <a:endCxn id="102" idx="1"/>
              </p:cNvCxnSpPr>
              <p:nvPr/>
            </p:nvCxnSpPr>
            <p:spPr bwMode="auto">
              <a:xfrm>
                <a:off x="2990" y="3129"/>
                <a:ext cx="892" cy="386"/>
              </a:xfrm>
              <a:prstGeom prst="straightConnector1">
                <a:avLst/>
              </a:prstGeom>
              <a:noFill/>
              <a:ln w="38100">
                <a:solidFill>
                  <a:srgbClr val="FF0000"/>
                </a:solidFill>
                <a:round/>
                <a:headEnd/>
                <a:tailEnd/>
              </a:ln>
            </p:spPr>
          </p:cxnSp>
          <p:sp>
            <p:nvSpPr>
              <p:cNvPr id="77" name="AutoShape 40"/>
              <p:cNvSpPr>
                <a:spLocks noChangeArrowheads="1"/>
              </p:cNvSpPr>
              <p:nvPr/>
            </p:nvSpPr>
            <p:spPr bwMode="auto">
              <a:xfrm>
                <a:off x="4603" y="2684"/>
                <a:ext cx="305" cy="266"/>
              </a:xfrm>
              <a:prstGeom prst="can">
                <a:avLst>
                  <a:gd name="adj" fmla="val 25000"/>
                </a:avLst>
              </a:prstGeom>
              <a:solidFill>
                <a:srgbClr val="808080"/>
              </a:solidFill>
              <a:ln w="9525">
                <a:solidFill>
                  <a:schemeClr val="tx1"/>
                </a:solidFill>
                <a:round/>
                <a:headEnd/>
                <a:tailEnd/>
              </a:ln>
            </p:spPr>
            <p:txBody>
              <a:bodyPr wrap="none" anchor="ctr"/>
              <a:lstStyle/>
              <a:p>
                <a:endParaRPr lang="ja-JP" altLang="en-US">
                  <a:latin typeface="Calibri" pitchFamily="34" charset="0"/>
                </a:endParaRPr>
              </a:p>
            </p:txBody>
          </p:sp>
          <p:cxnSp>
            <p:nvCxnSpPr>
              <p:cNvPr id="78" name="AutoShape 41"/>
              <p:cNvCxnSpPr>
                <a:cxnSpLocks noChangeShapeType="1"/>
                <a:stCxn id="108" idx="3"/>
                <a:endCxn id="77" idx="1"/>
              </p:cNvCxnSpPr>
              <p:nvPr/>
            </p:nvCxnSpPr>
            <p:spPr bwMode="auto">
              <a:xfrm>
                <a:off x="4376" y="2531"/>
                <a:ext cx="380" cy="153"/>
              </a:xfrm>
              <a:prstGeom prst="bentConnector2">
                <a:avLst/>
              </a:prstGeom>
              <a:noFill/>
              <a:ln w="9525">
                <a:solidFill>
                  <a:schemeClr val="tx1"/>
                </a:solidFill>
                <a:miter lim="800000"/>
                <a:headEnd/>
                <a:tailEnd/>
              </a:ln>
            </p:spPr>
          </p:cxnSp>
          <p:grpSp>
            <p:nvGrpSpPr>
              <p:cNvPr id="79" name="Group 43"/>
              <p:cNvGrpSpPr>
                <a:grpSpLocks/>
              </p:cNvGrpSpPr>
              <p:nvPr/>
            </p:nvGrpSpPr>
            <p:grpSpPr bwMode="auto">
              <a:xfrm>
                <a:off x="2468" y="1552"/>
                <a:ext cx="779" cy="481"/>
                <a:chOff x="4293" y="2885"/>
                <a:chExt cx="779" cy="481"/>
              </a:xfrm>
            </p:grpSpPr>
            <p:sp>
              <p:nvSpPr>
                <p:cNvPr id="80" name="Oval 44"/>
                <p:cNvSpPr>
                  <a:spLocks noChangeArrowheads="1"/>
                </p:cNvSpPr>
                <p:nvPr/>
              </p:nvSpPr>
              <p:spPr bwMode="auto">
                <a:xfrm>
                  <a:off x="4372" y="3264"/>
                  <a:ext cx="144" cy="102"/>
                </a:xfrm>
                <a:prstGeom prst="ellipse">
                  <a:avLst/>
                </a:prstGeom>
                <a:solidFill>
                  <a:srgbClr val="FFFF99"/>
                </a:solidFill>
                <a:ln w="9525">
                  <a:solidFill>
                    <a:schemeClr val="tx1"/>
                  </a:solidFill>
                  <a:round/>
                  <a:headEnd/>
                  <a:tailEnd/>
                </a:ln>
              </p:spPr>
              <p:txBody>
                <a:bodyPr wrap="none" anchor="ctr"/>
                <a:lstStyle/>
                <a:p>
                  <a:endParaRPr lang="ja-JP" altLang="en-US">
                    <a:latin typeface="Calibri" pitchFamily="34" charset="0"/>
                  </a:endParaRPr>
                </a:p>
              </p:txBody>
            </p:sp>
            <p:sp>
              <p:nvSpPr>
                <p:cNvPr id="81" name="Oval 45"/>
                <p:cNvSpPr>
                  <a:spLocks noChangeArrowheads="1"/>
                </p:cNvSpPr>
                <p:nvPr/>
              </p:nvSpPr>
              <p:spPr bwMode="auto">
                <a:xfrm>
                  <a:off x="4540" y="3264"/>
                  <a:ext cx="144" cy="102"/>
                </a:xfrm>
                <a:prstGeom prst="ellipse">
                  <a:avLst/>
                </a:prstGeom>
                <a:solidFill>
                  <a:srgbClr val="FFFF99"/>
                </a:solidFill>
                <a:ln w="9525">
                  <a:solidFill>
                    <a:schemeClr val="tx1"/>
                  </a:solidFill>
                  <a:round/>
                  <a:headEnd/>
                  <a:tailEnd/>
                </a:ln>
              </p:spPr>
              <p:txBody>
                <a:bodyPr wrap="none" anchor="ctr"/>
                <a:lstStyle/>
                <a:p>
                  <a:endParaRPr lang="ja-JP" altLang="en-US">
                    <a:latin typeface="Calibri" pitchFamily="34" charset="0"/>
                  </a:endParaRPr>
                </a:p>
              </p:txBody>
            </p:sp>
            <p:sp>
              <p:nvSpPr>
                <p:cNvPr id="82" name="Oval 46"/>
                <p:cNvSpPr>
                  <a:spLocks noChangeArrowheads="1"/>
                </p:cNvSpPr>
                <p:nvPr/>
              </p:nvSpPr>
              <p:spPr bwMode="auto">
                <a:xfrm>
                  <a:off x="4709" y="3264"/>
                  <a:ext cx="144" cy="102"/>
                </a:xfrm>
                <a:prstGeom prst="ellipse">
                  <a:avLst/>
                </a:prstGeom>
                <a:solidFill>
                  <a:srgbClr val="FFFF99"/>
                </a:solidFill>
                <a:ln w="9525">
                  <a:solidFill>
                    <a:schemeClr val="tx1"/>
                  </a:solidFill>
                  <a:round/>
                  <a:headEnd/>
                  <a:tailEnd/>
                </a:ln>
              </p:spPr>
              <p:txBody>
                <a:bodyPr wrap="none" anchor="ctr"/>
                <a:lstStyle/>
                <a:p>
                  <a:endParaRPr lang="ja-JP" altLang="en-US">
                    <a:latin typeface="Calibri" pitchFamily="34" charset="0"/>
                  </a:endParaRPr>
                </a:p>
              </p:txBody>
            </p:sp>
            <p:sp>
              <p:nvSpPr>
                <p:cNvPr id="83" name="Oval 47"/>
                <p:cNvSpPr>
                  <a:spLocks noChangeArrowheads="1"/>
                </p:cNvSpPr>
                <p:nvPr/>
              </p:nvSpPr>
              <p:spPr bwMode="auto">
                <a:xfrm>
                  <a:off x="4878" y="3264"/>
                  <a:ext cx="144" cy="102"/>
                </a:xfrm>
                <a:prstGeom prst="ellipse">
                  <a:avLst/>
                </a:prstGeom>
                <a:solidFill>
                  <a:srgbClr val="FFFF99"/>
                </a:solidFill>
                <a:ln w="9525">
                  <a:solidFill>
                    <a:schemeClr val="tx1"/>
                  </a:solidFill>
                  <a:round/>
                  <a:headEnd/>
                  <a:tailEnd/>
                </a:ln>
              </p:spPr>
              <p:txBody>
                <a:bodyPr wrap="none" anchor="ctr"/>
                <a:lstStyle/>
                <a:p>
                  <a:endParaRPr lang="ja-JP" altLang="en-US">
                    <a:latin typeface="Calibri" pitchFamily="34" charset="0"/>
                  </a:endParaRPr>
                </a:p>
              </p:txBody>
            </p:sp>
            <p:sp>
              <p:nvSpPr>
                <p:cNvPr id="84" name="Rectangle 48"/>
                <p:cNvSpPr>
                  <a:spLocks noChangeArrowheads="1"/>
                </p:cNvSpPr>
                <p:nvPr/>
              </p:nvSpPr>
              <p:spPr bwMode="auto">
                <a:xfrm>
                  <a:off x="4294" y="2885"/>
                  <a:ext cx="778" cy="423"/>
                </a:xfrm>
                <a:prstGeom prst="rect">
                  <a:avLst/>
                </a:prstGeom>
                <a:solidFill>
                  <a:srgbClr val="00FF99"/>
                </a:solidFill>
                <a:ln w="9525">
                  <a:solidFill>
                    <a:schemeClr val="tx1"/>
                  </a:solidFill>
                  <a:miter lim="800000"/>
                  <a:headEnd/>
                  <a:tailEnd/>
                </a:ln>
                <a:effectLst>
                  <a:outerShdw dist="35921" dir="2700000" algn="ctr" rotWithShape="0">
                    <a:schemeClr val="bg2">
                      <a:alpha val="50000"/>
                    </a:schemeClr>
                  </a:outerShdw>
                </a:effectLst>
              </p:spPr>
              <p:txBody>
                <a:bodyPr wrap="none" anchor="ctr"/>
                <a:lstStyle/>
                <a:p>
                  <a:pPr fontAlgn="auto">
                    <a:spcBef>
                      <a:spcPts val="0"/>
                    </a:spcBef>
                    <a:spcAft>
                      <a:spcPts val="0"/>
                    </a:spcAft>
                    <a:defRPr/>
                  </a:pPr>
                  <a:endParaRPr lang="ja-JP" altLang="en-US">
                    <a:latin typeface="+mn-lt"/>
                    <a:ea typeface="ＭＳ Ｐゴシック" pitchFamily="50" charset="-128"/>
                  </a:endParaRPr>
                </a:p>
              </p:txBody>
            </p:sp>
          </p:grpSp>
        </p:grpSp>
        <p:sp>
          <p:nvSpPr>
            <p:cNvPr id="161" name="テキスト ボックス 160"/>
            <p:cNvSpPr txBox="1"/>
            <p:nvPr/>
          </p:nvSpPr>
          <p:spPr>
            <a:xfrm>
              <a:off x="539552" y="5661248"/>
              <a:ext cx="1925527" cy="461665"/>
            </a:xfrm>
            <a:prstGeom prst="rect">
              <a:avLst/>
            </a:prstGeom>
            <a:noFill/>
          </p:spPr>
          <p:txBody>
            <a:bodyPr wrap="none" rtlCol="0">
              <a:spAutoFit/>
            </a:bodyPr>
            <a:lstStyle/>
            <a:p>
              <a:r>
                <a:rPr lang="ja-JP" altLang="en-US" sz="1200" dirty="0" smtClean="0"/>
                <a:t>オンラインモニターしながら</a:t>
              </a:r>
              <a:endParaRPr lang="en-US" altLang="ja-JP" sz="1200" dirty="0" smtClean="0"/>
            </a:p>
            <a:p>
              <a:r>
                <a:rPr lang="ja-JP" altLang="en-US" sz="1200" dirty="0" smtClean="0"/>
                <a:t>データを保存</a:t>
              </a:r>
              <a:endParaRPr kumimoji="1" lang="en-US" altLang="ja-JP" sz="1200" dirty="0" smtClean="0"/>
            </a:p>
          </p:txBody>
        </p:sp>
      </p:grpSp>
      <p:grpSp>
        <p:nvGrpSpPr>
          <p:cNvPr id="167" name="グループ化 166"/>
          <p:cNvGrpSpPr/>
          <p:nvPr/>
        </p:nvGrpSpPr>
        <p:grpSpPr>
          <a:xfrm>
            <a:off x="2051720" y="3897052"/>
            <a:ext cx="1135802" cy="327246"/>
            <a:chOff x="2003550" y="3861048"/>
            <a:chExt cx="1135802" cy="327246"/>
          </a:xfrm>
        </p:grpSpPr>
        <p:sp>
          <p:nvSpPr>
            <p:cNvPr id="163" name="Line 29"/>
            <p:cNvSpPr>
              <a:spLocks noChangeShapeType="1"/>
            </p:cNvSpPr>
            <p:nvPr/>
          </p:nvSpPr>
          <p:spPr bwMode="auto">
            <a:xfrm flipV="1">
              <a:off x="2003550" y="3960846"/>
              <a:ext cx="294009" cy="774"/>
            </a:xfrm>
            <a:prstGeom prst="line">
              <a:avLst/>
            </a:prstGeom>
            <a:noFill/>
            <a:ln w="28575">
              <a:solidFill>
                <a:srgbClr val="FF0000"/>
              </a:solidFill>
              <a:round/>
              <a:headEnd/>
              <a:tailEnd/>
            </a:ln>
          </p:spPr>
          <p:txBody>
            <a:bodyPr/>
            <a:lstStyle/>
            <a:p>
              <a:endParaRPr lang="ja-JP" altLang="en-US"/>
            </a:p>
          </p:txBody>
        </p:sp>
        <p:sp>
          <p:nvSpPr>
            <p:cNvPr id="164" name="Line 30"/>
            <p:cNvSpPr>
              <a:spLocks noChangeShapeType="1"/>
            </p:cNvSpPr>
            <p:nvPr/>
          </p:nvSpPr>
          <p:spPr bwMode="auto">
            <a:xfrm>
              <a:off x="2003550" y="4081533"/>
              <a:ext cx="294009" cy="0"/>
            </a:xfrm>
            <a:prstGeom prst="line">
              <a:avLst/>
            </a:prstGeom>
            <a:noFill/>
            <a:ln w="28575">
              <a:solidFill>
                <a:schemeClr val="accent2"/>
              </a:solidFill>
              <a:prstDash val="sysDot"/>
              <a:round/>
              <a:headEnd/>
              <a:tailEnd/>
            </a:ln>
          </p:spPr>
          <p:txBody>
            <a:bodyPr/>
            <a:lstStyle/>
            <a:p>
              <a:endParaRPr lang="ja-JP" altLang="en-US"/>
            </a:p>
          </p:txBody>
        </p:sp>
        <p:sp>
          <p:nvSpPr>
            <p:cNvPr id="165" name="Text Box 31"/>
            <p:cNvSpPr txBox="1">
              <a:spLocks noChangeArrowheads="1"/>
            </p:cNvSpPr>
            <p:nvPr/>
          </p:nvSpPr>
          <p:spPr bwMode="auto">
            <a:xfrm>
              <a:off x="2303748" y="3861048"/>
              <a:ext cx="348942" cy="187992"/>
            </a:xfrm>
            <a:prstGeom prst="rect">
              <a:avLst/>
            </a:prstGeom>
            <a:noFill/>
            <a:ln w="9525">
              <a:noFill/>
              <a:miter lim="800000"/>
              <a:headEnd/>
              <a:tailEnd/>
            </a:ln>
          </p:spPr>
          <p:txBody>
            <a:bodyPr wrap="none">
              <a:spAutoFit/>
            </a:bodyPr>
            <a:lstStyle/>
            <a:p>
              <a:r>
                <a:rPr lang="en-US" altLang="ja-JP" sz="1000">
                  <a:latin typeface="Calibri" pitchFamily="34" charset="0"/>
                </a:rPr>
                <a:t>Data </a:t>
              </a:r>
            </a:p>
          </p:txBody>
        </p:sp>
        <p:sp>
          <p:nvSpPr>
            <p:cNvPr id="166" name="Text Box 32"/>
            <p:cNvSpPr txBox="1">
              <a:spLocks noChangeArrowheads="1"/>
            </p:cNvSpPr>
            <p:nvPr/>
          </p:nvSpPr>
          <p:spPr bwMode="auto">
            <a:xfrm>
              <a:off x="2303748" y="4000302"/>
              <a:ext cx="835604" cy="187992"/>
            </a:xfrm>
            <a:prstGeom prst="rect">
              <a:avLst/>
            </a:prstGeom>
            <a:noFill/>
            <a:ln w="9525">
              <a:noFill/>
              <a:miter lim="800000"/>
              <a:headEnd/>
              <a:tailEnd/>
            </a:ln>
          </p:spPr>
          <p:txBody>
            <a:bodyPr wrap="none">
              <a:spAutoFit/>
            </a:bodyPr>
            <a:lstStyle/>
            <a:p>
              <a:r>
                <a:rPr lang="en-US" altLang="ja-JP" sz="1000" dirty="0">
                  <a:latin typeface="Calibri" pitchFamily="34" charset="0"/>
                </a:rPr>
                <a:t>Command/Status</a:t>
              </a:r>
            </a:p>
          </p:txBody>
        </p:sp>
      </p:grpSp>
      <p:sp>
        <p:nvSpPr>
          <p:cNvPr id="159" name="スライド番号プレースホルダ 158"/>
          <p:cNvSpPr>
            <a:spLocks noGrp="1"/>
          </p:cNvSpPr>
          <p:nvPr>
            <p:ph type="sldNum" sz="quarter" idx="12"/>
          </p:nvPr>
        </p:nvSpPr>
        <p:spPr/>
        <p:txBody>
          <a:bodyPr/>
          <a:lstStyle/>
          <a:p>
            <a:fld id="{4CD9130D-EDCA-437A-B35F-B1567E0F2556}" type="slidenum">
              <a:rPr kumimoji="1" lang="ja-JP" altLang="en-US" smtClean="0"/>
              <a:pPr/>
              <a:t>5</a:t>
            </a:fld>
            <a:endParaRPr kumimoji="1" lang="ja-JP" altLang="en-US"/>
          </a:p>
        </p:txBody>
      </p:sp>
      <p:sp>
        <p:nvSpPr>
          <p:cNvPr id="168" name="日付プレースホルダ 167"/>
          <p:cNvSpPr>
            <a:spLocks noGrp="1"/>
          </p:cNvSpPr>
          <p:nvPr>
            <p:ph type="dt" sz="half" idx="10"/>
          </p:nvPr>
        </p:nvSpPr>
        <p:spPr/>
        <p:txBody>
          <a:bodyPr/>
          <a:lstStyle/>
          <a:p>
            <a:r>
              <a:rPr kumimoji="1" lang="en-US" altLang="ja-JP" smtClean="0"/>
              <a:t>2017-03-18</a:t>
            </a:r>
            <a:endParaRPr kumimoji="1" lang="ja-JP" altLang="en-US"/>
          </a:p>
        </p:txBody>
      </p:sp>
      <p:sp>
        <p:nvSpPr>
          <p:cNvPr id="169" name="フッター プレースホルダ 168"/>
          <p:cNvSpPr>
            <a:spLocks noGrp="1"/>
          </p:cNvSpPr>
          <p:nvPr>
            <p:ph type="ftr" sz="quarter" idx="11"/>
          </p:nvPr>
        </p:nvSpPr>
        <p:spPr/>
        <p:txBody>
          <a:bodyPr/>
          <a:lstStyle/>
          <a:p>
            <a:r>
              <a:rPr kumimoji="1" lang="zh-CN" altLang="en-US" smtClean="0"/>
              <a:t>日本物理学会 </a:t>
            </a:r>
            <a:r>
              <a:rPr kumimoji="1" lang="en-US" altLang="zh-CN" smtClean="0"/>
              <a:t>(18pK34-13)</a:t>
            </a:r>
            <a:endParaRPr kumimoji="1" lang="ja-JP" alt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9" name="Picture 3"/>
          <p:cNvPicPr>
            <a:picLocks noChangeAspect="1" noChangeArrowheads="1"/>
          </p:cNvPicPr>
          <p:nvPr/>
        </p:nvPicPr>
        <p:blipFill>
          <a:blip r:embed="rId3" cstate="print"/>
          <a:srcRect/>
          <a:stretch>
            <a:fillRect/>
          </a:stretch>
        </p:blipFill>
        <p:spPr bwMode="auto">
          <a:xfrm>
            <a:off x="3383868" y="5481228"/>
            <a:ext cx="792088" cy="568523"/>
          </a:xfrm>
          <a:prstGeom prst="rect">
            <a:avLst/>
          </a:prstGeom>
          <a:noFill/>
          <a:ln w="9525">
            <a:noFill/>
            <a:miter lim="800000"/>
            <a:headEnd/>
            <a:tailEnd/>
          </a:ln>
          <a:effectLst/>
        </p:spPr>
      </p:pic>
      <p:sp>
        <p:nvSpPr>
          <p:cNvPr id="9218" name="タイトル 1"/>
          <p:cNvSpPr>
            <a:spLocks noGrp="1"/>
          </p:cNvSpPr>
          <p:nvPr>
            <p:ph type="title"/>
          </p:nvPr>
        </p:nvSpPr>
        <p:spPr>
          <a:xfrm>
            <a:off x="457200" y="144463"/>
            <a:ext cx="8229600" cy="984250"/>
          </a:xfrm>
        </p:spPr>
        <p:txBody>
          <a:bodyPr>
            <a:normAutofit/>
          </a:bodyPr>
          <a:lstStyle/>
          <a:p>
            <a:pPr eaLnBrk="1" hangingPunct="1"/>
            <a:r>
              <a:rPr lang="en-US" altLang="ja-JP" sz="4000" smtClean="0"/>
              <a:t>DAQ</a:t>
            </a:r>
            <a:r>
              <a:rPr lang="ja-JP" altLang="en-US" sz="4000" smtClean="0"/>
              <a:t>コンポーネント特徴のまとめ</a:t>
            </a:r>
          </a:p>
        </p:txBody>
      </p:sp>
      <p:sp>
        <p:nvSpPr>
          <p:cNvPr id="9224" name="正方形/長方形 138"/>
          <p:cNvSpPr>
            <a:spLocks noChangeArrowheads="1"/>
          </p:cNvSpPr>
          <p:nvPr/>
        </p:nvSpPr>
        <p:spPr bwMode="auto">
          <a:xfrm>
            <a:off x="7712118" y="5984910"/>
            <a:ext cx="825500" cy="307975"/>
          </a:xfrm>
          <a:prstGeom prst="rect">
            <a:avLst/>
          </a:prstGeom>
          <a:noFill/>
          <a:ln w="9525">
            <a:noFill/>
            <a:miter lim="800000"/>
            <a:headEnd/>
            <a:tailEnd/>
          </a:ln>
        </p:spPr>
        <p:txBody>
          <a:bodyPr>
            <a:spAutoFit/>
          </a:bodyPr>
          <a:lstStyle/>
          <a:p>
            <a:pPr defTabSz="4152900"/>
            <a:r>
              <a:rPr lang="en-US" altLang="ja-JP" sz="1400" b="1" i="1">
                <a:latin typeface="Calibri" pitchFamily="34" charset="0"/>
              </a:rPr>
              <a:t>User B</a:t>
            </a:r>
          </a:p>
        </p:txBody>
      </p:sp>
      <p:grpSp>
        <p:nvGrpSpPr>
          <p:cNvPr id="2" name="グループ化 157"/>
          <p:cNvGrpSpPr/>
          <p:nvPr/>
        </p:nvGrpSpPr>
        <p:grpSpPr>
          <a:xfrm>
            <a:off x="552450" y="946116"/>
            <a:ext cx="7923213" cy="5083175"/>
            <a:chOff x="552450" y="1403350"/>
            <a:chExt cx="7923213" cy="5083175"/>
          </a:xfrm>
        </p:grpSpPr>
        <p:grpSp>
          <p:nvGrpSpPr>
            <p:cNvPr id="3" name="グループ化 531"/>
            <p:cNvGrpSpPr>
              <a:grpSpLocks/>
            </p:cNvGrpSpPr>
            <p:nvPr/>
          </p:nvGrpSpPr>
          <p:grpSpPr bwMode="auto">
            <a:xfrm>
              <a:off x="552450" y="1468438"/>
              <a:ext cx="3298825" cy="2366962"/>
              <a:chOff x="16186429" y="20097583"/>
              <a:chExt cx="2674327" cy="1917885"/>
            </a:xfrm>
          </p:grpSpPr>
          <p:sp>
            <p:nvSpPr>
              <p:cNvPr id="8" name="Rectangle 2340"/>
              <p:cNvSpPr>
                <a:spLocks noChangeArrowheads="1"/>
              </p:cNvSpPr>
              <p:nvPr/>
            </p:nvSpPr>
            <p:spPr bwMode="auto">
              <a:xfrm>
                <a:off x="17970172" y="20904098"/>
                <a:ext cx="217499" cy="249544"/>
              </a:xfrm>
              <a:prstGeom prst="rect">
                <a:avLst/>
              </a:prstGeom>
              <a:solidFill>
                <a:srgbClr val="FF99CC"/>
              </a:solidFill>
              <a:ln w="9525">
                <a:solidFill>
                  <a:schemeClr val="tx1"/>
                </a:solidFill>
                <a:miter lim="800000"/>
                <a:headEnd/>
                <a:tailEnd/>
              </a:ln>
              <a:effectLst>
                <a:outerShdw dist="35921" dir="2700000" algn="ctr" rotWithShape="0">
                  <a:schemeClr val="bg2"/>
                </a:outerShdw>
              </a:effectLst>
            </p:spPr>
            <p:txBody>
              <a:bodyPr wrap="none" anchor="ctr"/>
              <a:lstStyle/>
              <a:p>
                <a:pPr fontAlgn="auto">
                  <a:spcBef>
                    <a:spcPts val="0"/>
                  </a:spcBef>
                  <a:spcAft>
                    <a:spcPts val="0"/>
                  </a:spcAft>
                  <a:defRPr/>
                </a:pPr>
                <a:endParaRPr lang="ja-JP" altLang="en-US">
                  <a:latin typeface="+mn-lt"/>
                  <a:ea typeface="ＭＳ Ｐゴシック" pitchFamily="50" charset="-128"/>
                </a:endParaRPr>
              </a:p>
            </p:txBody>
          </p:sp>
          <p:sp>
            <p:nvSpPr>
              <p:cNvPr id="9" name="Rectangle 2342"/>
              <p:cNvSpPr>
                <a:spLocks noChangeArrowheads="1"/>
              </p:cNvSpPr>
              <p:nvPr/>
            </p:nvSpPr>
            <p:spPr bwMode="auto">
              <a:xfrm>
                <a:off x="16980491" y="20904098"/>
                <a:ext cx="216211" cy="249544"/>
              </a:xfrm>
              <a:prstGeom prst="rect">
                <a:avLst/>
              </a:prstGeom>
              <a:solidFill>
                <a:srgbClr val="FF99CC"/>
              </a:solidFill>
              <a:ln w="9525">
                <a:solidFill>
                  <a:schemeClr val="tx1"/>
                </a:solidFill>
                <a:miter lim="800000"/>
                <a:headEnd/>
                <a:tailEnd/>
              </a:ln>
              <a:effectLst>
                <a:outerShdw dist="35921" dir="2700000" algn="ctr" rotWithShape="0">
                  <a:schemeClr val="bg2"/>
                </a:outerShdw>
              </a:effectLst>
            </p:spPr>
            <p:txBody>
              <a:bodyPr wrap="none" anchor="ctr"/>
              <a:lstStyle/>
              <a:p>
                <a:pPr fontAlgn="auto">
                  <a:spcBef>
                    <a:spcPts val="0"/>
                  </a:spcBef>
                  <a:spcAft>
                    <a:spcPts val="0"/>
                  </a:spcAft>
                  <a:defRPr/>
                </a:pPr>
                <a:endParaRPr lang="ja-JP" altLang="en-US">
                  <a:latin typeface="+mn-lt"/>
                  <a:ea typeface="ＭＳ Ｐゴシック" pitchFamily="50" charset="-128"/>
                </a:endParaRPr>
              </a:p>
            </p:txBody>
          </p:sp>
          <p:sp>
            <p:nvSpPr>
              <p:cNvPr id="10" name="Oval 2343"/>
              <p:cNvSpPr>
                <a:spLocks noChangeArrowheads="1"/>
              </p:cNvSpPr>
              <p:nvPr/>
            </p:nvSpPr>
            <p:spPr bwMode="auto">
              <a:xfrm>
                <a:off x="17460531" y="20381857"/>
                <a:ext cx="307587" cy="218672"/>
              </a:xfrm>
              <a:prstGeom prst="ellipse">
                <a:avLst/>
              </a:prstGeom>
              <a:solidFill>
                <a:srgbClr val="FFFF99"/>
              </a:solidFill>
              <a:ln w="9525">
                <a:solidFill>
                  <a:schemeClr val="tx1"/>
                </a:solidFill>
                <a:round/>
                <a:headEnd/>
                <a:tailEnd/>
              </a:ln>
              <a:effectLst>
                <a:outerShdw dist="35921" dir="2700000" algn="ctr" rotWithShape="0">
                  <a:schemeClr val="bg2"/>
                </a:outerShdw>
              </a:effectLst>
            </p:spPr>
            <p:txBody>
              <a:bodyPr wrap="none" anchor="ctr"/>
              <a:lstStyle/>
              <a:p>
                <a:pPr fontAlgn="auto">
                  <a:spcBef>
                    <a:spcPts val="0"/>
                  </a:spcBef>
                  <a:spcAft>
                    <a:spcPts val="0"/>
                  </a:spcAft>
                  <a:defRPr/>
                </a:pPr>
                <a:endParaRPr lang="ja-JP" altLang="en-US">
                  <a:latin typeface="+mn-lt"/>
                  <a:ea typeface="ＭＳ Ｐゴシック" pitchFamily="50" charset="-128"/>
                </a:endParaRPr>
              </a:p>
            </p:txBody>
          </p:sp>
          <p:sp>
            <p:nvSpPr>
              <p:cNvPr id="11" name="Rectangle 2344"/>
              <p:cNvSpPr>
                <a:spLocks noChangeArrowheads="1"/>
              </p:cNvSpPr>
              <p:nvPr/>
            </p:nvSpPr>
            <p:spPr bwMode="auto">
              <a:xfrm>
                <a:off x="17116910" y="20510488"/>
                <a:ext cx="951072" cy="1047055"/>
              </a:xfrm>
              <a:prstGeom prst="rect">
                <a:avLst/>
              </a:prstGeom>
              <a:solidFill>
                <a:srgbClr val="00FF99"/>
              </a:solidFill>
              <a:ln w="9525">
                <a:solidFill>
                  <a:schemeClr val="tx1"/>
                </a:solidFill>
                <a:miter lim="800000"/>
                <a:headEnd/>
                <a:tailEnd/>
              </a:ln>
              <a:effectLst>
                <a:outerShdw dist="35921" dir="2700000" algn="ctr" rotWithShape="0">
                  <a:schemeClr val="bg2">
                    <a:alpha val="50000"/>
                  </a:schemeClr>
                </a:outerShdw>
              </a:effectLst>
            </p:spPr>
            <p:txBody>
              <a:bodyPr wrap="none" anchor="ctr"/>
              <a:lstStyle/>
              <a:p>
                <a:pPr fontAlgn="auto">
                  <a:spcBef>
                    <a:spcPts val="0"/>
                  </a:spcBef>
                  <a:spcAft>
                    <a:spcPts val="0"/>
                  </a:spcAft>
                  <a:defRPr/>
                </a:pPr>
                <a:endParaRPr lang="ja-JP" altLang="en-US">
                  <a:latin typeface="+mn-lt"/>
                  <a:ea typeface="ＭＳ Ｐゴシック" pitchFamily="50" charset="-128"/>
                </a:endParaRPr>
              </a:p>
            </p:txBody>
          </p:sp>
          <p:sp>
            <p:nvSpPr>
              <p:cNvPr id="9354" name="Oval 2345"/>
              <p:cNvSpPr>
                <a:spLocks noChangeArrowheads="1"/>
              </p:cNvSpPr>
              <p:nvPr/>
            </p:nvSpPr>
            <p:spPr bwMode="auto">
              <a:xfrm>
                <a:off x="16851642" y="20783777"/>
                <a:ext cx="406400" cy="463550"/>
              </a:xfrm>
              <a:prstGeom prst="ellipse">
                <a:avLst/>
              </a:prstGeom>
              <a:noFill/>
              <a:ln w="12700">
                <a:solidFill>
                  <a:srgbClr val="808080"/>
                </a:solidFill>
                <a:prstDash val="dash"/>
                <a:round/>
                <a:headEnd/>
                <a:tailEnd/>
              </a:ln>
            </p:spPr>
            <p:txBody>
              <a:bodyPr wrap="none" anchor="ctr"/>
              <a:lstStyle/>
              <a:p>
                <a:endParaRPr lang="ja-JP" altLang="en-US">
                  <a:latin typeface="Calibri" pitchFamily="34" charset="0"/>
                </a:endParaRPr>
              </a:p>
            </p:txBody>
          </p:sp>
          <p:sp>
            <p:nvSpPr>
              <p:cNvPr id="9355" name="Text Box 2346"/>
              <p:cNvSpPr txBox="1">
                <a:spLocks noChangeArrowheads="1"/>
              </p:cNvSpPr>
              <p:nvPr/>
            </p:nvSpPr>
            <p:spPr bwMode="auto">
              <a:xfrm>
                <a:off x="16323127" y="21409468"/>
                <a:ext cx="783829" cy="251408"/>
              </a:xfrm>
              <a:prstGeom prst="rect">
                <a:avLst/>
              </a:prstGeom>
              <a:noFill/>
              <a:ln w="9525">
                <a:noFill/>
                <a:miter lim="800000"/>
                <a:headEnd/>
                <a:tailEnd/>
              </a:ln>
            </p:spPr>
            <p:txBody>
              <a:bodyPr>
                <a:spAutoFit/>
              </a:bodyPr>
              <a:lstStyle/>
              <a:p>
                <a:r>
                  <a:rPr lang="en-US" altLang="ja-JP" sz="1200">
                    <a:latin typeface="Calibri" pitchFamily="34" charset="0"/>
                  </a:rPr>
                  <a:t>InPort</a:t>
                </a:r>
              </a:p>
            </p:txBody>
          </p:sp>
          <p:cxnSp>
            <p:nvCxnSpPr>
              <p:cNvPr id="9356" name="AutoShape 2347"/>
              <p:cNvCxnSpPr>
                <a:cxnSpLocks noChangeShapeType="1"/>
                <a:stCxn id="9355" idx="0"/>
                <a:endCxn id="9354" idx="3"/>
              </p:cNvCxnSpPr>
              <p:nvPr/>
            </p:nvCxnSpPr>
            <p:spPr bwMode="auto">
              <a:xfrm rot="5400000" flipH="1" flipV="1">
                <a:off x="16698233" y="21196327"/>
                <a:ext cx="229810" cy="196040"/>
              </a:xfrm>
              <a:prstGeom prst="straightConnector1">
                <a:avLst/>
              </a:prstGeom>
              <a:noFill/>
              <a:ln w="9525">
                <a:solidFill>
                  <a:srgbClr val="808080"/>
                </a:solidFill>
                <a:round/>
                <a:headEnd/>
                <a:tailEnd/>
              </a:ln>
            </p:spPr>
          </p:cxnSp>
          <p:sp>
            <p:nvSpPr>
              <p:cNvPr id="9357" name="Oval 2348"/>
              <p:cNvSpPr>
                <a:spLocks noChangeArrowheads="1"/>
              </p:cNvSpPr>
              <p:nvPr/>
            </p:nvSpPr>
            <p:spPr bwMode="auto">
              <a:xfrm>
                <a:off x="17954955" y="20844102"/>
                <a:ext cx="363538" cy="392113"/>
              </a:xfrm>
              <a:prstGeom prst="ellipse">
                <a:avLst/>
              </a:prstGeom>
              <a:noFill/>
              <a:ln w="12700">
                <a:solidFill>
                  <a:srgbClr val="808080"/>
                </a:solidFill>
                <a:prstDash val="dash"/>
                <a:round/>
                <a:headEnd/>
                <a:tailEnd/>
              </a:ln>
            </p:spPr>
            <p:txBody>
              <a:bodyPr wrap="none" anchor="ctr"/>
              <a:lstStyle/>
              <a:p>
                <a:endParaRPr lang="ja-JP" altLang="en-US">
                  <a:latin typeface="Calibri" pitchFamily="34" charset="0"/>
                </a:endParaRPr>
              </a:p>
            </p:txBody>
          </p:sp>
          <p:sp>
            <p:nvSpPr>
              <p:cNvPr id="9358" name="Text Box 2350"/>
              <p:cNvSpPr txBox="1">
                <a:spLocks noChangeArrowheads="1"/>
              </p:cNvSpPr>
              <p:nvPr/>
            </p:nvSpPr>
            <p:spPr bwMode="auto">
              <a:xfrm>
                <a:off x="18114737" y="21380404"/>
                <a:ext cx="746019" cy="251407"/>
              </a:xfrm>
              <a:prstGeom prst="rect">
                <a:avLst/>
              </a:prstGeom>
              <a:noFill/>
              <a:ln w="9525">
                <a:noFill/>
                <a:miter lim="800000"/>
                <a:headEnd/>
                <a:tailEnd/>
              </a:ln>
            </p:spPr>
            <p:txBody>
              <a:bodyPr>
                <a:spAutoFit/>
              </a:bodyPr>
              <a:lstStyle/>
              <a:p>
                <a:r>
                  <a:rPr lang="en-US" altLang="ja-JP" sz="1200">
                    <a:latin typeface="Calibri" pitchFamily="34" charset="0"/>
                  </a:rPr>
                  <a:t>OutPort</a:t>
                </a:r>
              </a:p>
            </p:txBody>
          </p:sp>
          <p:cxnSp>
            <p:nvCxnSpPr>
              <p:cNvPr id="9359" name="AutoShape 2351"/>
              <p:cNvCxnSpPr>
                <a:cxnSpLocks noChangeShapeType="1"/>
                <a:stCxn id="9357" idx="5"/>
                <a:endCxn id="9358" idx="0"/>
              </p:cNvCxnSpPr>
              <p:nvPr/>
            </p:nvCxnSpPr>
            <p:spPr bwMode="auto">
              <a:xfrm rot="16200000" flipH="1">
                <a:off x="18275696" y="21168349"/>
                <a:ext cx="201886" cy="222770"/>
              </a:xfrm>
              <a:prstGeom prst="straightConnector1">
                <a:avLst/>
              </a:prstGeom>
              <a:noFill/>
              <a:ln w="9525">
                <a:solidFill>
                  <a:srgbClr val="808080"/>
                </a:solidFill>
                <a:round/>
                <a:headEnd/>
                <a:tailEnd/>
              </a:ln>
            </p:spPr>
          </p:cxnSp>
          <p:sp>
            <p:nvSpPr>
              <p:cNvPr id="9360" name="Oval 2353"/>
              <p:cNvSpPr>
                <a:spLocks noChangeArrowheads="1"/>
              </p:cNvSpPr>
              <p:nvPr/>
            </p:nvSpPr>
            <p:spPr bwMode="auto">
              <a:xfrm>
                <a:off x="17400917" y="20288477"/>
                <a:ext cx="454025" cy="358775"/>
              </a:xfrm>
              <a:prstGeom prst="ellipse">
                <a:avLst/>
              </a:prstGeom>
              <a:noFill/>
              <a:ln w="12700">
                <a:solidFill>
                  <a:srgbClr val="808080"/>
                </a:solidFill>
                <a:prstDash val="dash"/>
                <a:round/>
                <a:headEnd/>
                <a:tailEnd/>
              </a:ln>
            </p:spPr>
            <p:txBody>
              <a:bodyPr wrap="none" anchor="ctr"/>
              <a:lstStyle/>
              <a:p>
                <a:endParaRPr lang="ja-JP" altLang="en-US">
                  <a:latin typeface="Calibri" pitchFamily="34" charset="0"/>
                </a:endParaRPr>
              </a:p>
            </p:txBody>
          </p:sp>
          <p:sp>
            <p:nvSpPr>
              <p:cNvPr id="9361" name="Text Box 2354"/>
              <p:cNvSpPr txBox="1">
                <a:spLocks noChangeArrowheads="1"/>
              </p:cNvSpPr>
              <p:nvPr/>
            </p:nvSpPr>
            <p:spPr bwMode="auto">
              <a:xfrm>
                <a:off x="16257686" y="20097583"/>
                <a:ext cx="853412" cy="224388"/>
              </a:xfrm>
              <a:prstGeom prst="rect">
                <a:avLst/>
              </a:prstGeom>
              <a:noFill/>
              <a:ln w="9525">
                <a:noFill/>
                <a:miter lim="800000"/>
                <a:headEnd/>
                <a:tailEnd/>
              </a:ln>
            </p:spPr>
            <p:txBody>
              <a:bodyPr>
                <a:spAutoFit/>
              </a:bodyPr>
              <a:lstStyle/>
              <a:p>
                <a:r>
                  <a:rPr lang="en-US" altLang="ja-JP" sz="1200">
                    <a:latin typeface="Calibri" pitchFamily="34" charset="0"/>
                  </a:rPr>
                  <a:t>Service Port</a:t>
                </a:r>
              </a:p>
            </p:txBody>
          </p:sp>
          <p:cxnSp>
            <p:nvCxnSpPr>
              <p:cNvPr id="9362" name="AutoShape 2355"/>
              <p:cNvCxnSpPr>
                <a:cxnSpLocks noChangeShapeType="1"/>
                <a:stCxn id="9361" idx="3"/>
                <a:endCxn id="9360" idx="1"/>
              </p:cNvCxnSpPr>
              <p:nvPr/>
            </p:nvCxnSpPr>
            <p:spPr bwMode="auto">
              <a:xfrm>
                <a:off x="17111098" y="20209775"/>
                <a:ext cx="356310" cy="131244"/>
              </a:xfrm>
              <a:prstGeom prst="straightConnector1">
                <a:avLst/>
              </a:prstGeom>
              <a:noFill/>
              <a:ln w="9525">
                <a:solidFill>
                  <a:srgbClr val="808080"/>
                </a:solidFill>
                <a:round/>
                <a:headEnd/>
                <a:tailEnd/>
              </a:ln>
            </p:spPr>
          </p:cxnSp>
          <p:sp>
            <p:nvSpPr>
              <p:cNvPr id="9363" name="Text Box 2356"/>
              <p:cNvSpPr txBox="1">
                <a:spLocks noChangeArrowheads="1"/>
              </p:cNvSpPr>
              <p:nvPr/>
            </p:nvSpPr>
            <p:spPr bwMode="auto">
              <a:xfrm>
                <a:off x="16207929" y="20277158"/>
                <a:ext cx="978741" cy="199456"/>
              </a:xfrm>
              <a:prstGeom prst="rect">
                <a:avLst/>
              </a:prstGeom>
              <a:noFill/>
              <a:ln w="9525">
                <a:noFill/>
                <a:miter lim="800000"/>
                <a:headEnd/>
                <a:tailEnd/>
              </a:ln>
            </p:spPr>
            <p:txBody>
              <a:bodyPr wrap="none">
                <a:spAutoFit/>
              </a:bodyPr>
              <a:lstStyle/>
              <a:p>
                <a:r>
                  <a:rPr lang="en-US" altLang="ja-JP" sz="1000">
                    <a:latin typeface="Calibri" pitchFamily="34" charset="0"/>
                  </a:rPr>
                  <a:t>(command/status)</a:t>
                </a:r>
              </a:p>
            </p:txBody>
          </p:sp>
          <p:sp>
            <p:nvSpPr>
              <p:cNvPr id="22" name="AutoShape 2357"/>
              <p:cNvSpPr>
                <a:spLocks noChangeArrowheads="1"/>
              </p:cNvSpPr>
              <p:nvPr/>
            </p:nvSpPr>
            <p:spPr bwMode="auto">
              <a:xfrm>
                <a:off x="17347277" y="20775467"/>
                <a:ext cx="525084" cy="502947"/>
              </a:xfrm>
              <a:prstGeom prst="flowChartPreparation">
                <a:avLst/>
              </a:prstGeom>
              <a:solidFill>
                <a:schemeClr val="hlink"/>
              </a:solidFill>
              <a:ln w="9525">
                <a:solidFill>
                  <a:schemeClr val="tx1"/>
                </a:solidFill>
                <a:miter lim="800000"/>
                <a:headEnd/>
                <a:tailEnd/>
              </a:ln>
              <a:effectLst>
                <a:outerShdw dist="35921" dir="2700000" algn="ctr" rotWithShape="0">
                  <a:schemeClr val="bg2"/>
                </a:outerShdw>
              </a:effectLst>
            </p:spPr>
            <p:txBody>
              <a:bodyPr wrap="none" anchor="ctr"/>
              <a:lstStyle/>
              <a:p>
                <a:pPr fontAlgn="auto">
                  <a:spcBef>
                    <a:spcPts val="0"/>
                  </a:spcBef>
                  <a:spcAft>
                    <a:spcPts val="0"/>
                  </a:spcAft>
                  <a:defRPr/>
                </a:pPr>
                <a:endParaRPr lang="ja-JP" altLang="en-US">
                  <a:latin typeface="+mn-lt"/>
                  <a:ea typeface="ＭＳ Ｐゴシック" pitchFamily="50" charset="-128"/>
                </a:endParaRPr>
              </a:p>
            </p:txBody>
          </p:sp>
          <p:sp>
            <p:nvSpPr>
              <p:cNvPr id="9365" name="Text Box 2358"/>
              <p:cNvSpPr txBox="1">
                <a:spLocks noChangeArrowheads="1"/>
              </p:cNvSpPr>
              <p:nvPr/>
            </p:nvSpPr>
            <p:spPr bwMode="auto">
              <a:xfrm>
                <a:off x="17396347" y="21621639"/>
                <a:ext cx="639861" cy="251407"/>
              </a:xfrm>
              <a:prstGeom prst="rect">
                <a:avLst/>
              </a:prstGeom>
              <a:noFill/>
              <a:ln w="9525">
                <a:noFill/>
                <a:miter lim="800000"/>
                <a:headEnd/>
                <a:tailEnd/>
              </a:ln>
            </p:spPr>
            <p:txBody>
              <a:bodyPr>
                <a:spAutoFit/>
              </a:bodyPr>
              <a:lstStyle/>
              <a:p>
                <a:r>
                  <a:rPr lang="en-US" altLang="ja-JP" sz="1200">
                    <a:latin typeface="Calibri" pitchFamily="34" charset="0"/>
                  </a:rPr>
                  <a:t>Logics  </a:t>
                </a:r>
              </a:p>
            </p:txBody>
          </p:sp>
          <p:cxnSp>
            <p:nvCxnSpPr>
              <p:cNvPr id="9366" name="AutoShape 2359"/>
              <p:cNvCxnSpPr>
                <a:cxnSpLocks noChangeShapeType="1"/>
                <a:stCxn id="9365" idx="0"/>
                <a:endCxn id="22" idx="2"/>
              </p:cNvCxnSpPr>
              <p:nvPr/>
            </p:nvCxnSpPr>
            <p:spPr bwMode="auto">
              <a:xfrm rot="16200000" flipV="1">
                <a:off x="17491842" y="21396909"/>
                <a:ext cx="342414" cy="106750"/>
              </a:xfrm>
              <a:prstGeom prst="straightConnector1">
                <a:avLst/>
              </a:prstGeom>
              <a:noFill/>
              <a:ln w="9525">
                <a:solidFill>
                  <a:srgbClr val="808080"/>
                </a:solidFill>
                <a:round/>
                <a:headEnd/>
                <a:tailEnd/>
              </a:ln>
            </p:spPr>
          </p:cxnSp>
          <p:sp>
            <p:nvSpPr>
              <p:cNvPr id="9367" name="Text Box 2360"/>
              <p:cNvSpPr txBox="1">
                <a:spLocks noChangeArrowheads="1"/>
              </p:cNvSpPr>
              <p:nvPr/>
            </p:nvSpPr>
            <p:spPr bwMode="auto">
              <a:xfrm>
                <a:off x="17119273" y="21777140"/>
                <a:ext cx="1207010" cy="238328"/>
              </a:xfrm>
              <a:prstGeom prst="rect">
                <a:avLst/>
              </a:prstGeom>
              <a:noFill/>
              <a:ln w="9525">
                <a:noFill/>
                <a:miter lim="800000"/>
                <a:headEnd/>
                <a:tailEnd/>
              </a:ln>
            </p:spPr>
            <p:txBody>
              <a:bodyPr wrap="none">
                <a:spAutoFit/>
              </a:bodyPr>
              <a:lstStyle/>
              <a:p>
                <a:r>
                  <a:rPr lang="en-US" altLang="ja-JP" sz="1100">
                    <a:latin typeface="Calibri" pitchFamily="34" charset="0"/>
                  </a:rPr>
                  <a:t>(for data handling)</a:t>
                </a:r>
              </a:p>
            </p:txBody>
          </p:sp>
          <p:sp>
            <p:nvSpPr>
              <p:cNvPr id="9368" name="AutoShape 2416"/>
              <p:cNvSpPr>
                <a:spLocks noChangeArrowheads="1"/>
              </p:cNvSpPr>
              <p:nvPr/>
            </p:nvSpPr>
            <p:spPr bwMode="auto">
              <a:xfrm>
                <a:off x="16698553" y="20902839"/>
                <a:ext cx="695135" cy="260350"/>
              </a:xfrm>
              <a:prstGeom prst="rightArrow">
                <a:avLst>
                  <a:gd name="adj1" fmla="val 30769"/>
                  <a:gd name="adj2" fmla="val 90249"/>
                </a:avLst>
              </a:prstGeom>
              <a:solidFill>
                <a:srgbClr val="FF0000">
                  <a:alpha val="59999"/>
                </a:srgbClr>
              </a:solidFill>
              <a:ln w="3175">
                <a:noFill/>
                <a:miter lim="800000"/>
                <a:headEnd/>
                <a:tailEnd/>
              </a:ln>
            </p:spPr>
            <p:txBody>
              <a:bodyPr wrap="none" anchor="ctr"/>
              <a:lstStyle/>
              <a:p>
                <a:endParaRPr lang="ja-JP" altLang="en-US">
                  <a:latin typeface="Calibri" pitchFamily="34" charset="0"/>
                </a:endParaRPr>
              </a:p>
            </p:txBody>
          </p:sp>
          <p:sp>
            <p:nvSpPr>
              <p:cNvPr id="9369" name="Text Box 2419"/>
              <p:cNvSpPr txBox="1">
                <a:spLocks noChangeArrowheads="1"/>
              </p:cNvSpPr>
              <p:nvPr/>
            </p:nvSpPr>
            <p:spPr bwMode="auto">
              <a:xfrm>
                <a:off x="16186429" y="20867417"/>
                <a:ext cx="513343" cy="279018"/>
              </a:xfrm>
              <a:prstGeom prst="rect">
                <a:avLst/>
              </a:prstGeom>
              <a:noFill/>
              <a:ln w="9525">
                <a:noFill/>
                <a:miter lim="800000"/>
                <a:headEnd/>
                <a:tailEnd/>
              </a:ln>
            </p:spPr>
            <p:txBody>
              <a:bodyPr wrap="none">
                <a:spAutoFit/>
              </a:bodyPr>
              <a:lstStyle/>
              <a:p>
                <a:r>
                  <a:rPr lang="en-US" altLang="ja-JP" sz="1400">
                    <a:solidFill>
                      <a:srgbClr val="FF3300"/>
                    </a:solidFill>
                    <a:latin typeface="Calibri" pitchFamily="34" charset="0"/>
                  </a:rPr>
                  <a:t>Data</a:t>
                </a:r>
                <a:endParaRPr lang="en-US" altLang="ja-JP">
                  <a:solidFill>
                    <a:srgbClr val="FF3300"/>
                  </a:solidFill>
                  <a:latin typeface="Calibri" pitchFamily="34" charset="0"/>
                </a:endParaRPr>
              </a:p>
            </p:txBody>
          </p:sp>
          <p:sp>
            <p:nvSpPr>
              <p:cNvPr id="9370" name="AutoShape 2426"/>
              <p:cNvSpPr>
                <a:spLocks noChangeArrowheads="1"/>
              </p:cNvSpPr>
              <p:nvPr/>
            </p:nvSpPr>
            <p:spPr bwMode="auto">
              <a:xfrm>
                <a:off x="17910506" y="20902839"/>
                <a:ext cx="739236" cy="260350"/>
              </a:xfrm>
              <a:prstGeom prst="rightArrow">
                <a:avLst>
                  <a:gd name="adj1" fmla="val 30769"/>
                  <a:gd name="adj2" fmla="val 90243"/>
                </a:avLst>
              </a:prstGeom>
              <a:solidFill>
                <a:srgbClr val="FF0000">
                  <a:alpha val="59999"/>
                </a:srgbClr>
              </a:solidFill>
              <a:ln w="3175">
                <a:noFill/>
                <a:miter lim="800000"/>
                <a:headEnd/>
                <a:tailEnd/>
              </a:ln>
            </p:spPr>
            <p:txBody>
              <a:bodyPr wrap="none" anchor="ctr"/>
              <a:lstStyle/>
              <a:p>
                <a:endParaRPr lang="ja-JP" altLang="en-US">
                  <a:latin typeface="Calibri" pitchFamily="34" charset="0"/>
                </a:endParaRPr>
              </a:p>
            </p:txBody>
          </p:sp>
        </p:grpSp>
        <p:grpSp>
          <p:nvGrpSpPr>
            <p:cNvPr id="4" name="グループ化 99"/>
            <p:cNvGrpSpPr>
              <a:grpSpLocks/>
            </p:cNvGrpSpPr>
            <p:nvPr/>
          </p:nvGrpSpPr>
          <p:grpSpPr bwMode="auto">
            <a:xfrm>
              <a:off x="4648200" y="1403350"/>
              <a:ext cx="3352800" cy="2590800"/>
              <a:chOff x="3590212" y="2819931"/>
              <a:chExt cx="5091004" cy="3933137"/>
            </a:xfrm>
          </p:grpSpPr>
          <p:pic>
            <p:nvPicPr>
              <p:cNvPr id="9313" name="Picture 1634" descr="PC3"/>
              <p:cNvPicPr>
                <a:picLocks noChangeAspect="1" noChangeArrowheads="1"/>
              </p:cNvPicPr>
              <p:nvPr/>
            </p:nvPicPr>
            <p:blipFill>
              <a:blip r:embed="rId4" cstate="print"/>
              <a:srcRect/>
              <a:stretch>
                <a:fillRect/>
              </a:stretch>
            </p:blipFill>
            <p:spPr bwMode="auto">
              <a:xfrm>
                <a:off x="4616829" y="4699531"/>
                <a:ext cx="1479550" cy="1435100"/>
              </a:xfrm>
              <a:prstGeom prst="rect">
                <a:avLst/>
              </a:prstGeom>
              <a:noFill/>
              <a:ln w="9525">
                <a:noFill/>
                <a:miter lim="800000"/>
                <a:headEnd/>
                <a:tailEnd/>
              </a:ln>
            </p:spPr>
          </p:pic>
          <p:pic>
            <p:nvPicPr>
              <p:cNvPr id="9314" name="Picture 1635" descr="PC3"/>
              <p:cNvPicPr>
                <a:picLocks noChangeAspect="1" noChangeArrowheads="1"/>
              </p:cNvPicPr>
              <p:nvPr/>
            </p:nvPicPr>
            <p:blipFill>
              <a:blip r:embed="rId4" cstate="print"/>
              <a:srcRect/>
              <a:stretch>
                <a:fillRect/>
              </a:stretch>
            </p:blipFill>
            <p:spPr bwMode="auto">
              <a:xfrm>
                <a:off x="6953629" y="4699531"/>
                <a:ext cx="1479550" cy="1435100"/>
              </a:xfrm>
              <a:prstGeom prst="rect">
                <a:avLst/>
              </a:prstGeom>
              <a:noFill/>
              <a:ln w="9525">
                <a:noFill/>
                <a:miter lim="800000"/>
                <a:headEnd/>
                <a:tailEnd/>
              </a:ln>
            </p:spPr>
          </p:pic>
          <p:grpSp>
            <p:nvGrpSpPr>
              <p:cNvPr id="5" name="Group 1824"/>
              <p:cNvGrpSpPr>
                <a:grpSpLocks/>
              </p:cNvGrpSpPr>
              <p:nvPr/>
            </p:nvGrpSpPr>
            <p:grpSpPr bwMode="auto">
              <a:xfrm>
                <a:off x="7229854" y="5036081"/>
                <a:ext cx="506413" cy="458787"/>
                <a:chOff x="11163" y="13200"/>
                <a:chExt cx="319" cy="289"/>
              </a:xfrm>
            </p:grpSpPr>
            <p:sp>
              <p:nvSpPr>
                <p:cNvPr id="40" name="Rectangle 1569"/>
                <p:cNvSpPr>
                  <a:spLocks noChangeArrowheads="1"/>
                </p:cNvSpPr>
                <p:nvPr/>
              </p:nvSpPr>
              <p:spPr bwMode="auto">
                <a:xfrm>
                  <a:off x="11163" y="13325"/>
                  <a:ext cx="65" cy="73"/>
                </a:xfrm>
                <a:prstGeom prst="rect">
                  <a:avLst/>
                </a:prstGeom>
                <a:solidFill>
                  <a:srgbClr val="FF99CC"/>
                </a:solidFill>
                <a:ln w="9525">
                  <a:solidFill>
                    <a:schemeClr val="tx1"/>
                  </a:solidFill>
                  <a:miter lim="800000"/>
                  <a:headEnd/>
                  <a:tailEnd/>
                </a:ln>
                <a:effectLst>
                  <a:outerShdw dist="35921" dir="2700000" algn="ctr" rotWithShape="0">
                    <a:schemeClr val="bg2"/>
                  </a:outerShdw>
                </a:effectLst>
              </p:spPr>
              <p:txBody>
                <a:bodyPr wrap="none" anchor="ctr"/>
                <a:lstStyle/>
                <a:p>
                  <a:pPr fontAlgn="auto">
                    <a:spcBef>
                      <a:spcPts val="0"/>
                    </a:spcBef>
                    <a:spcAft>
                      <a:spcPts val="0"/>
                    </a:spcAft>
                    <a:defRPr/>
                  </a:pPr>
                  <a:endParaRPr lang="ja-JP" altLang="en-US">
                    <a:latin typeface="+mn-lt"/>
                    <a:ea typeface="ＭＳ Ｐゴシック" pitchFamily="50" charset="-128"/>
                  </a:endParaRPr>
                </a:p>
              </p:txBody>
            </p:sp>
            <p:sp>
              <p:nvSpPr>
                <p:cNvPr id="9348" name="Oval 1570"/>
                <p:cNvSpPr>
                  <a:spLocks noChangeArrowheads="1"/>
                </p:cNvSpPr>
                <p:nvPr/>
              </p:nvSpPr>
              <p:spPr bwMode="auto">
                <a:xfrm>
                  <a:off x="11294" y="13200"/>
                  <a:ext cx="92" cy="65"/>
                </a:xfrm>
                <a:prstGeom prst="ellipse">
                  <a:avLst/>
                </a:prstGeom>
                <a:solidFill>
                  <a:srgbClr val="FFFF99"/>
                </a:solidFill>
                <a:ln w="9525">
                  <a:solidFill>
                    <a:schemeClr val="tx1"/>
                  </a:solidFill>
                  <a:round/>
                  <a:headEnd/>
                  <a:tailEnd/>
                </a:ln>
              </p:spPr>
              <p:txBody>
                <a:bodyPr wrap="none" anchor="ctr"/>
                <a:lstStyle/>
                <a:p>
                  <a:endParaRPr lang="ja-JP" altLang="en-US">
                    <a:latin typeface="Calibri" pitchFamily="34" charset="0"/>
                  </a:endParaRPr>
                </a:p>
              </p:txBody>
            </p:sp>
            <p:sp>
              <p:nvSpPr>
                <p:cNvPr id="42" name="Rectangle 1571"/>
                <p:cNvSpPr>
                  <a:spLocks noChangeArrowheads="1"/>
                </p:cNvSpPr>
                <p:nvPr/>
              </p:nvSpPr>
              <p:spPr bwMode="auto">
                <a:xfrm>
                  <a:off x="11200" y="13231"/>
                  <a:ext cx="282" cy="258"/>
                </a:xfrm>
                <a:prstGeom prst="rect">
                  <a:avLst/>
                </a:prstGeom>
                <a:solidFill>
                  <a:srgbClr val="00FF00"/>
                </a:solidFill>
                <a:ln w="9525">
                  <a:solidFill>
                    <a:schemeClr val="tx1"/>
                  </a:solidFill>
                  <a:miter lim="800000"/>
                  <a:headEnd/>
                  <a:tailEnd/>
                </a:ln>
                <a:effectLst>
                  <a:outerShdw dist="35921" dir="2700000" algn="ctr" rotWithShape="0">
                    <a:schemeClr val="bg2">
                      <a:alpha val="50000"/>
                    </a:schemeClr>
                  </a:outerShdw>
                </a:effectLst>
              </p:spPr>
              <p:txBody>
                <a:bodyPr wrap="none" anchor="ctr"/>
                <a:lstStyle/>
                <a:p>
                  <a:pPr fontAlgn="auto">
                    <a:spcBef>
                      <a:spcPts val="0"/>
                    </a:spcBef>
                    <a:spcAft>
                      <a:spcPts val="0"/>
                    </a:spcAft>
                    <a:defRPr/>
                  </a:pPr>
                  <a:endParaRPr lang="ja-JP" altLang="en-US">
                    <a:latin typeface="+mn-lt"/>
                    <a:ea typeface="ＭＳ Ｐゴシック" pitchFamily="50" charset="-128"/>
                  </a:endParaRPr>
                </a:p>
              </p:txBody>
            </p:sp>
          </p:grpSp>
          <p:sp>
            <p:nvSpPr>
              <p:cNvPr id="9316" name="AutoShape 1573"/>
              <p:cNvSpPr>
                <a:spLocks noChangeArrowheads="1"/>
              </p:cNvSpPr>
              <p:nvPr/>
            </p:nvSpPr>
            <p:spPr bwMode="auto">
              <a:xfrm>
                <a:off x="7885492" y="5398031"/>
                <a:ext cx="307975" cy="255587"/>
              </a:xfrm>
              <a:prstGeom prst="can">
                <a:avLst>
                  <a:gd name="adj" fmla="val 25000"/>
                </a:avLst>
              </a:prstGeom>
              <a:solidFill>
                <a:srgbClr val="808080"/>
              </a:solidFill>
              <a:ln w="9525">
                <a:solidFill>
                  <a:schemeClr val="tx1"/>
                </a:solidFill>
                <a:round/>
                <a:headEnd/>
                <a:tailEnd/>
              </a:ln>
            </p:spPr>
            <p:txBody>
              <a:bodyPr wrap="none" anchor="ctr"/>
              <a:lstStyle/>
              <a:p>
                <a:endParaRPr lang="ja-JP" altLang="en-US">
                  <a:latin typeface="Calibri" pitchFamily="34" charset="0"/>
                </a:endParaRPr>
              </a:p>
            </p:txBody>
          </p:sp>
          <p:cxnSp>
            <p:nvCxnSpPr>
              <p:cNvPr id="9317" name="AutoShape 1574"/>
              <p:cNvCxnSpPr>
                <a:cxnSpLocks noChangeShapeType="1"/>
                <a:endCxn id="9316" idx="1"/>
              </p:cNvCxnSpPr>
              <p:nvPr/>
            </p:nvCxnSpPr>
            <p:spPr bwMode="auto">
              <a:xfrm>
                <a:off x="7736267" y="5290081"/>
                <a:ext cx="303212" cy="107950"/>
              </a:xfrm>
              <a:prstGeom prst="bentConnector2">
                <a:avLst/>
              </a:prstGeom>
              <a:noFill/>
              <a:ln w="9525">
                <a:solidFill>
                  <a:schemeClr val="tx1"/>
                </a:solidFill>
                <a:miter lim="800000"/>
                <a:headEnd/>
                <a:tailEnd/>
              </a:ln>
            </p:spPr>
          </p:cxnSp>
          <p:grpSp>
            <p:nvGrpSpPr>
              <p:cNvPr id="6" name="Group 1823"/>
              <p:cNvGrpSpPr>
                <a:grpSpLocks/>
              </p:cNvGrpSpPr>
              <p:nvPr/>
            </p:nvGrpSpPr>
            <p:grpSpPr bwMode="auto">
              <a:xfrm>
                <a:off x="5064504" y="5034493"/>
                <a:ext cx="568325" cy="465138"/>
                <a:chOff x="10104" y="13199"/>
                <a:chExt cx="358" cy="293"/>
              </a:xfrm>
            </p:grpSpPr>
            <p:sp>
              <p:nvSpPr>
                <p:cNvPr id="46" name="Rectangle 1566"/>
                <p:cNvSpPr>
                  <a:spLocks noChangeArrowheads="1"/>
                </p:cNvSpPr>
                <p:nvPr/>
              </p:nvSpPr>
              <p:spPr bwMode="auto">
                <a:xfrm>
                  <a:off x="10396" y="13324"/>
                  <a:ext cx="64" cy="73"/>
                </a:xfrm>
                <a:prstGeom prst="rect">
                  <a:avLst/>
                </a:prstGeom>
                <a:solidFill>
                  <a:srgbClr val="FF99CC"/>
                </a:solidFill>
                <a:ln w="9525">
                  <a:solidFill>
                    <a:schemeClr val="tx1"/>
                  </a:solidFill>
                  <a:miter lim="800000"/>
                  <a:headEnd/>
                  <a:tailEnd/>
                </a:ln>
                <a:effectLst>
                  <a:outerShdw dist="35921" dir="2700000" algn="ctr" rotWithShape="0">
                    <a:schemeClr val="bg2"/>
                  </a:outerShdw>
                </a:effectLst>
              </p:spPr>
              <p:txBody>
                <a:bodyPr wrap="none" anchor="ctr"/>
                <a:lstStyle/>
                <a:p>
                  <a:pPr fontAlgn="auto">
                    <a:spcBef>
                      <a:spcPts val="0"/>
                    </a:spcBef>
                    <a:spcAft>
                      <a:spcPts val="0"/>
                    </a:spcAft>
                    <a:defRPr/>
                  </a:pPr>
                  <a:endParaRPr lang="ja-JP" altLang="en-US">
                    <a:latin typeface="+mn-lt"/>
                    <a:ea typeface="ＭＳ Ｐゴシック" pitchFamily="50" charset="-128"/>
                  </a:endParaRPr>
                </a:p>
              </p:txBody>
            </p:sp>
            <p:sp>
              <p:nvSpPr>
                <p:cNvPr id="9344" name="Oval 1567"/>
                <p:cNvSpPr>
                  <a:spLocks noChangeArrowheads="1"/>
                </p:cNvSpPr>
                <p:nvPr/>
              </p:nvSpPr>
              <p:spPr bwMode="auto">
                <a:xfrm>
                  <a:off x="10246" y="13199"/>
                  <a:ext cx="92" cy="65"/>
                </a:xfrm>
                <a:prstGeom prst="ellipse">
                  <a:avLst/>
                </a:prstGeom>
                <a:solidFill>
                  <a:srgbClr val="FFFF99"/>
                </a:solidFill>
                <a:ln w="9525">
                  <a:solidFill>
                    <a:schemeClr val="tx1"/>
                  </a:solidFill>
                  <a:round/>
                  <a:headEnd/>
                  <a:tailEnd/>
                </a:ln>
              </p:spPr>
              <p:txBody>
                <a:bodyPr wrap="none" anchor="ctr"/>
                <a:lstStyle/>
                <a:p>
                  <a:endParaRPr lang="ja-JP" altLang="en-US">
                    <a:latin typeface="Calibri" pitchFamily="34" charset="0"/>
                  </a:endParaRPr>
                </a:p>
              </p:txBody>
            </p:sp>
            <p:sp>
              <p:nvSpPr>
                <p:cNvPr id="48" name="Rectangle 1575"/>
                <p:cNvSpPr>
                  <a:spLocks noChangeArrowheads="1"/>
                </p:cNvSpPr>
                <p:nvPr/>
              </p:nvSpPr>
              <p:spPr bwMode="auto">
                <a:xfrm>
                  <a:off x="10106" y="13324"/>
                  <a:ext cx="64" cy="73"/>
                </a:xfrm>
                <a:prstGeom prst="rect">
                  <a:avLst/>
                </a:prstGeom>
                <a:solidFill>
                  <a:schemeClr val="bg1"/>
                </a:solidFill>
                <a:ln w="9525">
                  <a:solidFill>
                    <a:schemeClr val="tx1"/>
                  </a:solidFill>
                  <a:miter lim="800000"/>
                  <a:headEnd/>
                  <a:tailEnd/>
                </a:ln>
                <a:effectLst>
                  <a:outerShdw dist="35921" dir="2700000" algn="ctr" rotWithShape="0">
                    <a:schemeClr val="bg2"/>
                  </a:outerShdw>
                </a:effectLst>
              </p:spPr>
              <p:txBody>
                <a:bodyPr wrap="none" anchor="ctr"/>
                <a:lstStyle/>
                <a:p>
                  <a:pPr fontAlgn="auto">
                    <a:spcBef>
                      <a:spcPts val="0"/>
                    </a:spcBef>
                    <a:spcAft>
                      <a:spcPts val="0"/>
                    </a:spcAft>
                    <a:defRPr/>
                  </a:pPr>
                  <a:endParaRPr lang="ja-JP" altLang="en-US">
                    <a:latin typeface="+mn-lt"/>
                    <a:ea typeface="ＭＳ Ｐゴシック" pitchFamily="50" charset="-128"/>
                  </a:endParaRPr>
                </a:p>
              </p:txBody>
            </p:sp>
            <p:sp>
              <p:nvSpPr>
                <p:cNvPr id="49" name="Rectangle 1576"/>
                <p:cNvSpPr>
                  <a:spLocks noChangeArrowheads="1"/>
                </p:cNvSpPr>
                <p:nvPr/>
              </p:nvSpPr>
              <p:spPr bwMode="auto">
                <a:xfrm>
                  <a:off x="10144" y="13234"/>
                  <a:ext cx="284" cy="258"/>
                </a:xfrm>
                <a:prstGeom prst="rect">
                  <a:avLst/>
                </a:prstGeom>
                <a:solidFill>
                  <a:schemeClr val="accent1"/>
                </a:solidFill>
                <a:ln w="9525">
                  <a:solidFill>
                    <a:schemeClr val="tx1"/>
                  </a:solidFill>
                  <a:miter lim="800000"/>
                  <a:headEnd/>
                  <a:tailEnd/>
                </a:ln>
                <a:effectLst>
                  <a:outerShdw dist="35921" dir="2700000" algn="ctr" rotWithShape="0">
                    <a:schemeClr val="bg2">
                      <a:alpha val="50000"/>
                    </a:schemeClr>
                  </a:outerShdw>
                </a:effectLst>
              </p:spPr>
              <p:txBody>
                <a:bodyPr wrap="none" anchor="ctr"/>
                <a:lstStyle/>
                <a:p>
                  <a:pPr fontAlgn="auto">
                    <a:spcBef>
                      <a:spcPts val="0"/>
                    </a:spcBef>
                    <a:spcAft>
                      <a:spcPts val="0"/>
                    </a:spcAft>
                    <a:defRPr/>
                  </a:pPr>
                  <a:endParaRPr lang="ja-JP" altLang="en-US">
                    <a:latin typeface="+mn-lt"/>
                    <a:ea typeface="ＭＳ Ｐゴシック" pitchFamily="50" charset="-128"/>
                  </a:endParaRPr>
                </a:p>
              </p:txBody>
            </p:sp>
          </p:grpSp>
          <p:cxnSp>
            <p:nvCxnSpPr>
              <p:cNvPr id="9319" name="AutoShape 1577"/>
              <p:cNvCxnSpPr>
                <a:cxnSpLocks noChangeShapeType="1"/>
                <a:stCxn id="51" idx="3"/>
                <a:endCxn id="48" idx="1"/>
              </p:cNvCxnSpPr>
              <p:nvPr/>
            </p:nvCxnSpPr>
            <p:spPr bwMode="auto">
              <a:xfrm>
                <a:off x="4483480" y="5288579"/>
                <a:ext cx="581025" cy="1505"/>
              </a:xfrm>
              <a:prstGeom prst="straightConnector1">
                <a:avLst/>
              </a:prstGeom>
              <a:noFill/>
              <a:ln w="38100">
                <a:solidFill>
                  <a:srgbClr val="FFCC00"/>
                </a:solidFill>
                <a:round/>
                <a:headEnd/>
                <a:tailEnd/>
              </a:ln>
            </p:spPr>
          </p:cxnSp>
          <p:sp>
            <p:nvSpPr>
              <p:cNvPr id="51" name="Rectangle 1578"/>
              <p:cNvSpPr>
                <a:spLocks noChangeArrowheads="1"/>
              </p:cNvSpPr>
              <p:nvPr/>
            </p:nvSpPr>
            <p:spPr bwMode="auto">
              <a:xfrm>
                <a:off x="3590212" y="5075701"/>
                <a:ext cx="894301" cy="426573"/>
              </a:xfrm>
              <a:prstGeom prst="rect">
                <a:avLst/>
              </a:prstGeom>
              <a:solidFill>
                <a:srgbClr val="FFCC00"/>
              </a:solidFill>
              <a:ln w="9525">
                <a:solidFill>
                  <a:schemeClr val="tx1"/>
                </a:solidFill>
                <a:miter lim="800000"/>
                <a:headEnd/>
                <a:tailEnd/>
              </a:ln>
              <a:effectLst>
                <a:outerShdw dist="35921" dir="2700000" algn="ctr" rotWithShape="0">
                  <a:schemeClr val="bg2">
                    <a:alpha val="50000"/>
                  </a:schemeClr>
                </a:outerShdw>
              </a:effectLst>
            </p:spPr>
            <p:txBody>
              <a:bodyPr wrap="none" lIns="91438" tIns="45717" rIns="91438" bIns="45717" anchor="ctr"/>
              <a:lstStyle/>
              <a:p>
                <a:pPr algn="ctr" defTabSz="915988" fontAlgn="auto">
                  <a:spcBef>
                    <a:spcPts val="0"/>
                  </a:spcBef>
                  <a:spcAft>
                    <a:spcPts val="0"/>
                  </a:spcAft>
                  <a:defRPr/>
                </a:pPr>
                <a:r>
                  <a:rPr lang="en-US" altLang="ja-JP" sz="1000" b="1" dirty="0">
                    <a:latin typeface="+mn-lt"/>
                    <a:ea typeface="ＭＳ Ｐゴシック" pitchFamily="50" charset="-128"/>
                  </a:rPr>
                  <a:t>READOUT</a:t>
                </a:r>
              </a:p>
            </p:txBody>
          </p:sp>
          <p:grpSp>
            <p:nvGrpSpPr>
              <p:cNvPr id="7" name="Group 1828"/>
              <p:cNvGrpSpPr>
                <a:grpSpLocks/>
              </p:cNvGrpSpPr>
              <p:nvPr/>
            </p:nvGrpSpPr>
            <p:grpSpPr bwMode="auto">
              <a:xfrm>
                <a:off x="5437567" y="2819931"/>
                <a:ext cx="2155825" cy="1852612"/>
                <a:chOff x="10229" y="11837"/>
                <a:chExt cx="1358" cy="1167"/>
              </a:xfrm>
            </p:grpSpPr>
            <p:pic>
              <p:nvPicPr>
                <p:cNvPr id="9330" name="Picture 1803" descr="PC3"/>
                <p:cNvPicPr>
                  <a:picLocks noChangeAspect="1" noChangeArrowheads="1"/>
                </p:cNvPicPr>
                <p:nvPr/>
              </p:nvPicPr>
              <p:blipFill>
                <a:blip r:embed="rId4" cstate="print"/>
                <a:srcRect/>
                <a:stretch>
                  <a:fillRect/>
                </a:stretch>
              </p:blipFill>
              <p:spPr bwMode="auto">
                <a:xfrm>
                  <a:off x="10229" y="11837"/>
                  <a:ext cx="1358" cy="1167"/>
                </a:xfrm>
                <a:prstGeom prst="rect">
                  <a:avLst/>
                </a:prstGeom>
                <a:noFill/>
                <a:ln w="9525">
                  <a:noFill/>
                  <a:miter lim="800000"/>
                  <a:headEnd/>
                  <a:tailEnd/>
                </a:ln>
              </p:spPr>
            </p:pic>
            <p:cxnSp>
              <p:nvCxnSpPr>
                <p:cNvPr id="9331" name="AutoShape 1787"/>
                <p:cNvCxnSpPr>
                  <a:cxnSpLocks noChangeShapeType="1"/>
                  <a:stCxn id="85" idx="3"/>
                  <a:endCxn id="89" idx="1"/>
                </p:cNvCxnSpPr>
                <p:nvPr/>
              </p:nvCxnSpPr>
              <p:spPr bwMode="auto">
                <a:xfrm>
                  <a:off x="10818" y="12300"/>
                  <a:ext cx="78" cy="0"/>
                </a:xfrm>
                <a:prstGeom prst="straightConnector1">
                  <a:avLst/>
                </a:prstGeom>
                <a:noFill/>
                <a:ln w="38100">
                  <a:solidFill>
                    <a:srgbClr val="FF0000"/>
                  </a:solidFill>
                  <a:round/>
                  <a:headEnd/>
                  <a:tailEnd/>
                </a:ln>
              </p:spPr>
            </p:cxnSp>
            <p:grpSp>
              <p:nvGrpSpPr>
                <p:cNvPr id="12" name="Group 1821"/>
                <p:cNvGrpSpPr>
                  <a:grpSpLocks/>
                </p:cNvGrpSpPr>
                <p:nvPr/>
              </p:nvGrpSpPr>
              <p:grpSpPr bwMode="auto">
                <a:xfrm>
                  <a:off x="10896" y="12139"/>
                  <a:ext cx="319" cy="289"/>
                  <a:chOff x="10848" y="12121"/>
                  <a:chExt cx="319" cy="289"/>
                </a:xfrm>
              </p:grpSpPr>
              <p:sp>
                <p:nvSpPr>
                  <p:cNvPr id="89" name="Rectangle 1791"/>
                  <p:cNvSpPr>
                    <a:spLocks noChangeArrowheads="1"/>
                  </p:cNvSpPr>
                  <p:nvPr/>
                </p:nvSpPr>
                <p:spPr bwMode="auto">
                  <a:xfrm>
                    <a:off x="10850" y="12246"/>
                    <a:ext cx="64" cy="73"/>
                  </a:xfrm>
                  <a:prstGeom prst="rect">
                    <a:avLst/>
                  </a:prstGeom>
                  <a:solidFill>
                    <a:srgbClr val="FF99CC"/>
                  </a:solidFill>
                  <a:ln w="9525">
                    <a:solidFill>
                      <a:schemeClr val="tx1"/>
                    </a:solidFill>
                    <a:miter lim="800000"/>
                    <a:headEnd/>
                    <a:tailEnd/>
                  </a:ln>
                  <a:effectLst>
                    <a:outerShdw dist="35921" dir="2700000" algn="ctr" rotWithShape="0">
                      <a:schemeClr val="bg2"/>
                    </a:outerShdw>
                  </a:effectLst>
                </p:spPr>
                <p:txBody>
                  <a:bodyPr wrap="none" anchor="ctr"/>
                  <a:lstStyle/>
                  <a:p>
                    <a:pPr fontAlgn="auto">
                      <a:spcBef>
                        <a:spcPts val="0"/>
                      </a:spcBef>
                      <a:spcAft>
                        <a:spcPts val="0"/>
                      </a:spcAft>
                      <a:defRPr/>
                    </a:pPr>
                    <a:endParaRPr lang="ja-JP" altLang="en-US">
                      <a:latin typeface="+mn-lt"/>
                      <a:ea typeface="ＭＳ Ｐゴシック" pitchFamily="50" charset="-128"/>
                    </a:endParaRPr>
                  </a:p>
                </p:txBody>
              </p:sp>
              <p:sp>
                <p:nvSpPr>
                  <p:cNvPr id="9341" name="Oval 1792"/>
                  <p:cNvSpPr>
                    <a:spLocks noChangeArrowheads="1"/>
                  </p:cNvSpPr>
                  <p:nvPr/>
                </p:nvSpPr>
                <p:spPr bwMode="auto">
                  <a:xfrm>
                    <a:off x="10979" y="12121"/>
                    <a:ext cx="92" cy="65"/>
                  </a:xfrm>
                  <a:prstGeom prst="ellipse">
                    <a:avLst/>
                  </a:prstGeom>
                  <a:solidFill>
                    <a:srgbClr val="FFFF99"/>
                  </a:solidFill>
                  <a:ln w="9525">
                    <a:solidFill>
                      <a:schemeClr val="tx1"/>
                    </a:solidFill>
                    <a:round/>
                    <a:headEnd/>
                    <a:tailEnd/>
                  </a:ln>
                </p:spPr>
                <p:txBody>
                  <a:bodyPr wrap="none" anchor="ctr"/>
                  <a:lstStyle/>
                  <a:p>
                    <a:endParaRPr lang="ja-JP" altLang="en-US">
                      <a:latin typeface="Calibri" pitchFamily="34" charset="0"/>
                    </a:endParaRPr>
                  </a:p>
                </p:txBody>
              </p:sp>
              <p:sp>
                <p:nvSpPr>
                  <p:cNvPr id="91" name="Rectangle 1793"/>
                  <p:cNvSpPr>
                    <a:spLocks noChangeArrowheads="1"/>
                  </p:cNvSpPr>
                  <p:nvPr/>
                </p:nvSpPr>
                <p:spPr bwMode="auto">
                  <a:xfrm>
                    <a:off x="10885" y="12151"/>
                    <a:ext cx="282" cy="257"/>
                  </a:xfrm>
                  <a:prstGeom prst="rect">
                    <a:avLst/>
                  </a:prstGeom>
                  <a:solidFill>
                    <a:srgbClr val="00FF00"/>
                  </a:solidFill>
                  <a:ln w="9525">
                    <a:solidFill>
                      <a:schemeClr val="tx1"/>
                    </a:solidFill>
                    <a:miter lim="800000"/>
                    <a:headEnd/>
                    <a:tailEnd/>
                  </a:ln>
                  <a:effectLst>
                    <a:outerShdw dist="35921" dir="2700000" algn="ctr" rotWithShape="0">
                      <a:schemeClr val="bg2">
                        <a:alpha val="50000"/>
                      </a:schemeClr>
                    </a:outerShdw>
                  </a:effectLst>
                </p:spPr>
                <p:txBody>
                  <a:bodyPr wrap="none" anchor="ctr"/>
                  <a:lstStyle/>
                  <a:p>
                    <a:pPr fontAlgn="auto">
                      <a:spcBef>
                        <a:spcPts val="0"/>
                      </a:spcBef>
                      <a:spcAft>
                        <a:spcPts val="0"/>
                      </a:spcAft>
                      <a:defRPr/>
                    </a:pPr>
                    <a:endParaRPr lang="ja-JP" altLang="en-US">
                      <a:latin typeface="+mn-lt"/>
                      <a:ea typeface="ＭＳ Ｐゴシック" pitchFamily="50" charset="-128"/>
                    </a:endParaRPr>
                  </a:p>
                </p:txBody>
              </p:sp>
            </p:grpSp>
            <p:sp>
              <p:nvSpPr>
                <p:cNvPr id="9333" name="AutoShape 1795"/>
                <p:cNvSpPr>
                  <a:spLocks noChangeArrowheads="1"/>
                </p:cNvSpPr>
                <p:nvPr/>
              </p:nvSpPr>
              <p:spPr bwMode="auto">
                <a:xfrm>
                  <a:off x="11173" y="12457"/>
                  <a:ext cx="194" cy="161"/>
                </a:xfrm>
                <a:prstGeom prst="can">
                  <a:avLst>
                    <a:gd name="adj" fmla="val 25000"/>
                  </a:avLst>
                </a:prstGeom>
                <a:solidFill>
                  <a:srgbClr val="808080"/>
                </a:solidFill>
                <a:ln w="9525">
                  <a:solidFill>
                    <a:schemeClr val="tx1"/>
                  </a:solidFill>
                  <a:round/>
                  <a:headEnd/>
                  <a:tailEnd/>
                </a:ln>
              </p:spPr>
              <p:txBody>
                <a:bodyPr wrap="none" anchor="ctr"/>
                <a:lstStyle/>
                <a:p>
                  <a:endParaRPr lang="ja-JP" altLang="en-US">
                    <a:latin typeface="Calibri" pitchFamily="34" charset="0"/>
                  </a:endParaRPr>
                </a:p>
              </p:txBody>
            </p:sp>
            <p:cxnSp>
              <p:nvCxnSpPr>
                <p:cNvPr id="9334" name="AutoShape 1796"/>
                <p:cNvCxnSpPr>
                  <a:cxnSpLocks noChangeShapeType="1"/>
                  <a:stCxn id="91" idx="3"/>
                  <a:endCxn id="9333" idx="1"/>
                </p:cNvCxnSpPr>
                <p:nvPr/>
              </p:nvCxnSpPr>
              <p:spPr bwMode="auto">
                <a:xfrm>
                  <a:off x="11215" y="12299"/>
                  <a:ext cx="55" cy="158"/>
                </a:xfrm>
                <a:prstGeom prst="bentConnector2">
                  <a:avLst/>
                </a:prstGeom>
                <a:noFill/>
                <a:ln w="9525">
                  <a:solidFill>
                    <a:schemeClr val="tx1"/>
                  </a:solidFill>
                  <a:miter lim="800000"/>
                  <a:headEnd/>
                  <a:tailEnd/>
                </a:ln>
              </p:spPr>
            </p:cxnSp>
            <p:grpSp>
              <p:nvGrpSpPr>
                <p:cNvPr id="13" name="Group 1822"/>
                <p:cNvGrpSpPr>
                  <a:grpSpLocks/>
                </p:cNvGrpSpPr>
                <p:nvPr/>
              </p:nvGrpSpPr>
              <p:grpSpPr bwMode="auto">
                <a:xfrm>
                  <a:off x="10469" y="12138"/>
                  <a:ext cx="349" cy="289"/>
                  <a:chOff x="10445" y="12120"/>
                  <a:chExt cx="349" cy="289"/>
                </a:xfrm>
              </p:grpSpPr>
              <p:sp>
                <p:nvSpPr>
                  <p:cNvPr id="85" name="Rectangle 1788"/>
                  <p:cNvSpPr>
                    <a:spLocks noChangeArrowheads="1"/>
                  </p:cNvSpPr>
                  <p:nvPr/>
                </p:nvSpPr>
                <p:spPr bwMode="auto">
                  <a:xfrm>
                    <a:off x="10728" y="12246"/>
                    <a:ext cx="64" cy="74"/>
                  </a:xfrm>
                  <a:prstGeom prst="rect">
                    <a:avLst/>
                  </a:prstGeom>
                  <a:solidFill>
                    <a:srgbClr val="FF99CC"/>
                  </a:solidFill>
                  <a:ln w="9525">
                    <a:solidFill>
                      <a:schemeClr val="tx1"/>
                    </a:solidFill>
                    <a:miter lim="800000"/>
                    <a:headEnd/>
                    <a:tailEnd/>
                  </a:ln>
                  <a:effectLst>
                    <a:outerShdw dist="35921" dir="2700000" algn="ctr" rotWithShape="0">
                      <a:schemeClr val="bg2"/>
                    </a:outerShdw>
                  </a:effectLst>
                </p:spPr>
                <p:txBody>
                  <a:bodyPr wrap="none" anchor="ctr"/>
                  <a:lstStyle/>
                  <a:p>
                    <a:pPr fontAlgn="auto">
                      <a:spcBef>
                        <a:spcPts val="0"/>
                      </a:spcBef>
                      <a:spcAft>
                        <a:spcPts val="0"/>
                      </a:spcAft>
                      <a:defRPr/>
                    </a:pPr>
                    <a:endParaRPr lang="ja-JP" altLang="en-US">
                      <a:latin typeface="+mn-lt"/>
                      <a:ea typeface="ＭＳ Ｐゴシック" pitchFamily="50" charset="-128"/>
                    </a:endParaRPr>
                  </a:p>
                </p:txBody>
              </p:sp>
              <p:sp>
                <p:nvSpPr>
                  <p:cNvPr id="9337" name="Oval 1789"/>
                  <p:cNvSpPr>
                    <a:spLocks noChangeArrowheads="1"/>
                  </p:cNvSpPr>
                  <p:nvPr/>
                </p:nvSpPr>
                <p:spPr bwMode="auto">
                  <a:xfrm>
                    <a:off x="10578" y="12120"/>
                    <a:ext cx="92" cy="65"/>
                  </a:xfrm>
                  <a:prstGeom prst="ellipse">
                    <a:avLst/>
                  </a:prstGeom>
                  <a:solidFill>
                    <a:srgbClr val="FFFF99"/>
                  </a:solidFill>
                  <a:ln w="9525">
                    <a:solidFill>
                      <a:schemeClr val="tx1"/>
                    </a:solidFill>
                    <a:round/>
                    <a:headEnd/>
                    <a:tailEnd/>
                  </a:ln>
                </p:spPr>
                <p:txBody>
                  <a:bodyPr wrap="none" anchor="ctr"/>
                  <a:lstStyle/>
                  <a:p>
                    <a:endParaRPr lang="ja-JP" altLang="en-US">
                      <a:latin typeface="Calibri" pitchFamily="34" charset="0"/>
                    </a:endParaRPr>
                  </a:p>
                </p:txBody>
              </p:sp>
              <p:sp>
                <p:nvSpPr>
                  <p:cNvPr id="87" name="Rectangle 1797"/>
                  <p:cNvSpPr>
                    <a:spLocks noChangeArrowheads="1"/>
                  </p:cNvSpPr>
                  <p:nvPr/>
                </p:nvSpPr>
                <p:spPr bwMode="auto">
                  <a:xfrm>
                    <a:off x="10443" y="12244"/>
                    <a:ext cx="65" cy="74"/>
                  </a:xfrm>
                  <a:prstGeom prst="rect">
                    <a:avLst/>
                  </a:prstGeom>
                  <a:solidFill>
                    <a:schemeClr val="bg1"/>
                  </a:solidFill>
                  <a:ln w="9525">
                    <a:solidFill>
                      <a:schemeClr val="tx1"/>
                    </a:solidFill>
                    <a:miter lim="800000"/>
                    <a:headEnd/>
                    <a:tailEnd/>
                  </a:ln>
                  <a:effectLst>
                    <a:outerShdw dist="35921" dir="2700000" algn="ctr" rotWithShape="0">
                      <a:schemeClr val="bg2"/>
                    </a:outerShdw>
                  </a:effectLst>
                </p:spPr>
                <p:txBody>
                  <a:bodyPr wrap="none" anchor="ctr"/>
                  <a:lstStyle/>
                  <a:p>
                    <a:pPr fontAlgn="auto">
                      <a:spcBef>
                        <a:spcPts val="0"/>
                      </a:spcBef>
                      <a:spcAft>
                        <a:spcPts val="0"/>
                      </a:spcAft>
                      <a:defRPr/>
                    </a:pPr>
                    <a:endParaRPr lang="ja-JP" altLang="en-US">
                      <a:latin typeface="+mn-lt"/>
                      <a:ea typeface="ＭＳ Ｐゴシック" pitchFamily="50" charset="-128"/>
                    </a:endParaRPr>
                  </a:p>
                </p:txBody>
              </p:sp>
              <p:sp>
                <p:nvSpPr>
                  <p:cNvPr id="88" name="Rectangle 1798"/>
                  <p:cNvSpPr>
                    <a:spLocks noChangeArrowheads="1"/>
                  </p:cNvSpPr>
                  <p:nvPr/>
                </p:nvSpPr>
                <p:spPr bwMode="auto">
                  <a:xfrm>
                    <a:off x="10475" y="12150"/>
                    <a:ext cx="285" cy="261"/>
                  </a:xfrm>
                  <a:prstGeom prst="rect">
                    <a:avLst/>
                  </a:prstGeom>
                  <a:solidFill>
                    <a:schemeClr val="accent1"/>
                  </a:solidFill>
                  <a:ln w="9525">
                    <a:solidFill>
                      <a:schemeClr val="tx1"/>
                    </a:solidFill>
                    <a:miter lim="800000"/>
                    <a:headEnd/>
                    <a:tailEnd/>
                  </a:ln>
                  <a:effectLst>
                    <a:outerShdw dist="35921" dir="2700000" algn="ctr" rotWithShape="0">
                      <a:schemeClr val="bg2">
                        <a:alpha val="50000"/>
                      </a:schemeClr>
                    </a:outerShdw>
                  </a:effectLst>
                </p:spPr>
                <p:txBody>
                  <a:bodyPr wrap="none" anchor="ctr"/>
                  <a:lstStyle/>
                  <a:p>
                    <a:pPr fontAlgn="auto">
                      <a:spcBef>
                        <a:spcPts val="0"/>
                      </a:spcBef>
                      <a:spcAft>
                        <a:spcPts val="0"/>
                      </a:spcAft>
                      <a:defRPr/>
                    </a:pPr>
                    <a:endParaRPr lang="ja-JP" altLang="en-US">
                      <a:latin typeface="+mn-lt"/>
                      <a:ea typeface="ＭＳ Ｐゴシック" pitchFamily="50" charset="-128"/>
                    </a:endParaRPr>
                  </a:p>
                </p:txBody>
              </p:sp>
            </p:grpSp>
          </p:grpSp>
          <p:cxnSp>
            <p:nvCxnSpPr>
              <p:cNvPr id="9322" name="AutoShape 1799"/>
              <p:cNvCxnSpPr>
                <a:cxnSpLocks noChangeShapeType="1"/>
                <a:stCxn id="93" idx="3"/>
                <a:endCxn id="88" idx="1"/>
              </p:cNvCxnSpPr>
              <p:nvPr/>
            </p:nvCxnSpPr>
            <p:spPr bwMode="auto">
              <a:xfrm flipV="1">
                <a:off x="5145468" y="3551770"/>
                <a:ext cx="722312" cy="82"/>
              </a:xfrm>
              <a:prstGeom prst="straightConnector1">
                <a:avLst/>
              </a:prstGeom>
              <a:noFill/>
              <a:ln w="38100">
                <a:solidFill>
                  <a:srgbClr val="FFCC00"/>
                </a:solidFill>
                <a:round/>
                <a:headEnd/>
                <a:tailEnd/>
              </a:ln>
            </p:spPr>
          </p:cxnSp>
          <p:sp>
            <p:nvSpPr>
              <p:cNvPr id="93" name="Rectangle 1800"/>
              <p:cNvSpPr>
                <a:spLocks noChangeArrowheads="1"/>
              </p:cNvSpPr>
              <p:nvPr/>
            </p:nvSpPr>
            <p:spPr bwMode="auto">
              <a:xfrm>
                <a:off x="4253104" y="3338084"/>
                <a:ext cx="891890" cy="426571"/>
              </a:xfrm>
              <a:prstGeom prst="rect">
                <a:avLst/>
              </a:prstGeom>
              <a:solidFill>
                <a:srgbClr val="FFCC00"/>
              </a:solidFill>
              <a:ln w="9525">
                <a:solidFill>
                  <a:schemeClr val="tx1"/>
                </a:solidFill>
                <a:miter lim="800000"/>
                <a:headEnd/>
                <a:tailEnd/>
              </a:ln>
              <a:effectLst>
                <a:outerShdw dist="35921" dir="2700000" algn="ctr" rotWithShape="0">
                  <a:schemeClr val="bg2">
                    <a:alpha val="50000"/>
                  </a:schemeClr>
                </a:outerShdw>
              </a:effectLst>
            </p:spPr>
            <p:txBody>
              <a:bodyPr wrap="none" lIns="91438" tIns="45717" rIns="91438" bIns="45717" anchor="ctr"/>
              <a:lstStyle/>
              <a:p>
                <a:pPr algn="ctr" defTabSz="915988" fontAlgn="auto">
                  <a:spcBef>
                    <a:spcPts val="0"/>
                  </a:spcBef>
                  <a:spcAft>
                    <a:spcPts val="0"/>
                  </a:spcAft>
                  <a:defRPr/>
                </a:pPr>
                <a:r>
                  <a:rPr lang="en-US" altLang="ja-JP" sz="1000" b="1" dirty="0">
                    <a:latin typeface="+mn-lt"/>
                    <a:ea typeface="ＭＳ Ｐゴシック" pitchFamily="50" charset="-128"/>
                  </a:rPr>
                  <a:t>READOUT</a:t>
                </a:r>
              </a:p>
            </p:txBody>
          </p:sp>
          <p:sp>
            <p:nvSpPr>
              <p:cNvPr id="9324" name="Line 1832"/>
              <p:cNvSpPr>
                <a:spLocks noChangeShapeType="1"/>
              </p:cNvSpPr>
              <p:nvPr/>
            </p:nvSpPr>
            <p:spPr bwMode="auto">
              <a:xfrm>
                <a:off x="4391404" y="6225118"/>
                <a:ext cx="4251325" cy="0"/>
              </a:xfrm>
              <a:prstGeom prst="line">
                <a:avLst/>
              </a:prstGeom>
              <a:noFill/>
              <a:ln w="76200">
                <a:solidFill>
                  <a:srgbClr val="808080"/>
                </a:solidFill>
                <a:round/>
                <a:headEnd/>
                <a:tailEnd/>
              </a:ln>
            </p:spPr>
            <p:txBody>
              <a:bodyPr/>
              <a:lstStyle/>
              <a:p>
                <a:endParaRPr lang="ja-JP" altLang="en-US"/>
              </a:p>
            </p:txBody>
          </p:sp>
          <p:sp>
            <p:nvSpPr>
              <p:cNvPr id="9325" name="Rectangle 1833"/>
              <p:cNvSpPr>
                <a:spLocks noChangeArrowheads="1"/>
              </p:cNvSpPr>
              <p:nvPr/>
            </p:nvSpPr>
            <p:spPr bwMode="auto">
              <a:xfrm>
                <a:off x="7259440" y="6239068"/>
                <a:ext cx="1421776" cy="514000"/>
              </a:xfrm>
              <a:prstGeom prst="rect">
                <a:avLst/>
              </a:prstGeom>
              <a:noFill/>
              <a:ln w="9525">
                <a:noFill/>
                <a:miter lim="800000"/>
                <a:headEnd/>
                <a:tailEnd/>
              </a:ln>
            </p:spPr>
            <p:txBody>
              <a:bodyPr wrap="none">
                <a:spAutoFit/>
              </a:bodyPr>
              <a:lstStyle/>
              <a:p>
                <a:pPr defTabSz="4152900"/>
                <a:r>
                  <a:rPr lang="en-US" altLang="ja-JP" sz="1600" i="1">
                    <a:latin typeface="Calibri" pitchFamily="34" charset="0"/>
                  </a:rPr>
                  <a:t>Network</a:t>
                </a:r>
                <a:endParaRPr lang="ja-JP" altLang="en-US" sz="1600" i="1">
                  <a:latin typeface="Calibri" pitchFamily="34" charset="0"/>
                </a:endParaRPr>
              </a:p>
            </p:txBody>
          </p:sp>
          <p:sp>
            <p:nvSpPr>
              <p:cNvPr id="9326" name="Rectangle 1834"/>
              <p:cNvSpPr>
                <a:spLocks noChangeArrowheads="1"/>
              </p:cNvSpPr>
              <p:nvPr/>
            </p:nvSpPr>
            <p:spPr bwMode="auto">
              <a:xfrm>
                <a:off x="6069392" y="6047318"/>
                <a:ext cx="388937" cy="103188"/>
              </a:xfrm>
              <a:prstGeom prst="rect">
                <a:avLst/>
              </a:prstGeom>
              <a:noFill/>
              <a:ln w="9525">
                <a:noFill/>
                <a:miter lim="800000"/>
                <a:headEnd/>
                <a:tailEnd/>
              </a:ln>
            </p:spPr>
            <p:txBody>
              <a:bodyPr wrap="none" anchor="ctr"/>
              <a:lstStyle/>
              <a:p>
                <a:endParaRPr lang="ja-JP" altLang="en-US">
                  <a:latin typeface="Calibri" pitchFamily="34" charset="0"/>
                </a:endParaRPr>
              </a:p>
            </p:txBody>
          </p:sp>
          <p:sp>
            <p:nvSpPr>
              <p:cNvPr id="9327" name="Freeform 1921"/>
              <p:cNvSpPr>
                <a:spLocks/>
              </p:cNvSpPr>
              <p:nvPr/>
            </p:nvSpPr>
            <p:spPr bwMode="auto">
              <a:xfrm>
                <a:off x="5640767" y="5293256"/>
                <a:ext cx="1584325" cy="935037"/>
              </a:xfrm>
              <a:custGeom>
                <a:avLst/>
                <a:gdLst>
                  <a:gd name="T0" fmla="*/ 0 w 998"/>
                  <a:gd name="T1" fmla="*/ 0 h 589"/>
                  <a:gd name="T2" fmla="*/ 2147483647 w 998"/>
                  <a:gd name="T3" fmla="*/ 0 h 589"/>
                  <a:gd name="T4" fmla="*/ 2147483647 w 998"/>
                  <a:gd name="T5" fmla="*/ 2147483647 h 589"/>
                  <a:gd name="T6" fmla="*/ 2147483647 w 998"/>
                  <a:gd name="T7" fmla="*/ 2147483647 h 589"/>
                  <a:gd name="T8" fmla="*/ 2147483647 w 998"/>
                  <a:gd name="T9" fmla="*/ 2147483647 h 589"/>
                  <a:gd name="T10" fmla="*/ 2147483647 w 998"/>
                  <a:gd name="T11" fmla="*/ 0 h 589"/>
                  <a:gd name="T12" fmla="*/ 0 60000 65536"/>
                  <a:gd name="T13" fmla="*/ 0 60000 65536"/>
                  <a:gd name="T14" fmla="*/ 0 60000 65536"/>
                  <a:gd name="T15" fmla="*/ 0 60000 65536"/>
                  <a:gd name="T16" fmla="*/ 0 60000 65536"/>
                  <a:gd name="T17" fmla="*/ 0 60000 65536"/>
                  <a:gd name="T18" fmla="*/ 0 w 998"/>
                  <a:gd name="T19" fmla="*/ 0 h 589"/>
                  <a:gd name="T20" fmla="*/ 998 w 998"/>
                  <a:gd name="T21" fmla="*/ 589 h 589"/>
                </a:gdLst>
                <a:ahLst/>
                <a:cxnLst>
                  <a:cxn ang="T12">
                    <a:pos x="T0" y="T1"/>
                  </a:cxn>
                  <a:cxn ang="T13">
                    <a:pos x="T2" y="T3"/>
                  </a:cxn>
                  <a:cxn ang="T14">
                    <a:pos x="T4" y="T5"/>
                  </a:cxn>
                  <a:cxn ang="T15">
                    <a:pos x="T6" y="T7"/>
                  </a:cxn>
                  <a:cxn ang="T16">
                    <a:pos x="T8" y="T9"/>
                  </a:cxn>
                  <a:cxn ang="T17">
                    <a:pos x="T10" y="T11"/>
                  </a:cxn>
                </a:cxnLst>
                <a:rect l="T18" t="T19" r="T20" b="T21"/>
                <a:pathLst>
                  <a:path w="998" h="589">
                    <a:moveTo>
                      <a:pt x="0" y="0"/>
                    </a:moveTo>
                    <a:lnTo>
                      <a:pt x="397" y="0"/>
                    </a:lnTo>
                    <a:lnTo>
                      <a:pt x="393" y="589"/>
                    </a:lnTo>
                    <a:lnTo>
                      <a:pt x="729" y="587"/>
                    </a:lnTo>
                    <a:lnTo>
                      <a:pt x="729" y="1"/>
                    </a:lnTo>
                    <a:lnTo>
                      <a:pt x="998" y="0"/>
                    </a:lnTo>
                  </a:path>
                </a:pathLst>
              </a:custGeom>
              <a:noFill/>
              <a:ln w="38100">
                <a:solidFill>
                  <a:srgbClr val="FF0000"/>
                </a:solidFill>
                <a:round/>
                <a:headEnd/>
                <a:tailEnd/>
              </a:ln>
            </p:spPr>
            <p:txBody>
              <a:bodyPr/>
              <a:lstStyle/>
              <a:p>
                <a:endParaRPr lang="ja-JP" altLang="en-US"/>
              </a:p>
            </p:txBody>
          </p:sp>
          <p:sp>
            <p:nvSpPr>
              <p:cNvPr id="9328" name="Line 1930"/>
              <p:cNvSpPr>
                <a:spLocks noChangeShapeType="1"/>
              </p:cNvSpPr>
              <p:nvPr/>
            </p:nvSpPr>
            <p:spPr bwMode="auto">
              <a:xfrm flipH="1">
                <a:off x="5480429" y="3893081"/>
                <a:ext cx="519113" cy="1006475"/>
              </a:xfrm>
              <a:prstGeom prst="line">
                <a:avLst/>
              </a:prstGeom>
              <a:noFill/>
              <a:ln w="50800">
                <a:solidFill>
                  <a:srgbClr val="FF00FF"/>
                </a:solidFill>
                <a:prstDash val="sysDot"/>
                <a:round/>
                <a:headEnd/>
                <a:tailEnd type="triangle" w="med" len="med"/>
              </a:ln>
            </p:spPr>
            <p:txBody>
              <a:bodyPr/>
              <a:lstStyle/>
              <a:p>
                <a:endParaRPr lang="ja-JP" altLang="en-US"/>
              </a:p>
            </p:txBody>
          </p:sp>
          <p:sp>
            <p:nvSpPr>
              <p:cNvPr id="9329" name="Line 1931"/>
              <p:cNvSpPr>
                <a:spLocks noChangeShapeType="1"/>
              </p:cNvSpPr>
              <p:nvPr/>
            </p:nvSpPr>
            <p:spPr bwMode="auto">
              <a:xfrm>
                <a:off x="6874254" y="3920068"/>
                <a:ext cx="519113" cy="1006475"/>
              </a:xfrm>
              <a:prstGeom prst="line">
                <a:avLst/>
              </a:prstGeom>
              <a:noFill/>
              <a:ln w="50800">
                <a:solidFill>
                  <a:srgbClr val="FF00FF"/>
                </a:solidFill>
                <a:prstDash val="sysDot"/>
                <a:round/>
                <a:headEnd/>
                <a:tailEnd type="triangle" w="med" len="med"/>
              </a:ln>
            </p:spPr>
            <p:txBody>
              <a:bodyPr/>
              <a:lstStyle/>
              <a:p>
                <a:endParaRPr lang="ja-JP" altLang="en-US"/>
              </a:p>
            </p:txBody>
          </p:sp>
        </p:grpSp>
        <p:grpSp>
          <p:nvGrpSpPr>
            <p:cNvPr id="14" name="グループ化 139"/>
            <p:cNvGrpSpPr>
              <a:grpSpLocks/>
            </p:cNvGrpSpPr>
            <p:nvPr/>
          </p:nvGrpSpPr>
          <p:grpSpPr bwMode="auto">
            <a:xfrm>
              <a:off x="5738813" y="4929188"/>
              <a:ext cx="1322387" cy="1217612"/>
              <a:chOff x="7185025" y="4150220"/>
              <a:chExt cx="1720850" cy="1585913"/>
            </a:xfrm>
          </p:grpSpPr>
          <p:sp>
            <p:nvSpPr>
              <p:cNvPr id="9293" name="AutoShape 1724"/>
              <p:cNvSpPr>
                <a:spLocks noChangeArrowheads="1"/>
              </p:cNvSpPr>
              <p:nvPr/>
            </p:nvSpPr>
            <p:spPr bwMode="auto">
              <a:xfrm>
                <a:off x="7185025" y="4150220"/>
                <a:ext cx="1720850" cy="1585913"/>
              </a:xfrm>
              <a:prstGeom prst="can">
                <a:avLst>
                  <a:gd name="adj" fmla="val 25000"/>
                </a:avLst>
              </a:prstGeom>
              <a:solidFill>
                <a:srgbClr val="FFCC99"/>
              </a:solidFill>
              <a:ln w="9525">
                <a:solidFill>
                  <a:schemeClr val="accent2"/>
                </a:solidFill>
                <a:round/>
                <a:headEnd/>
                <a:tailEnd/>
              </a:ln>
            </p:spPr>
            <p:txBody>
              <a:bodyPr wrap="none" anchor="ctr"/>
              <a:lstStyle/>
              <a:p>
                <a:endParaRPr lang="ja-JP" altLang="en-US">
                  <a:latin typeface="Calibri" pitchFamily="34" charset="0"/>
                </a:endParaRPr>
              </a:p>
            </p:txBody>
          </p:sp>
          <p:grpSp>
            <p:nvGrpSpPr>
              <p:cNvPr id="15" name="Group 1739"/>
              <p:cNvGrpSpPr>
                <a:grpSpLocks/>
              </p:cNvGrpSpPr>
              <p:nvPr/>
            </p:nvGrpSpPr>
            <p:grpSpPr bwMode="auto">
              <a:xfrm>
                <a:off x="7422970" y="4727048"/>
                <a:ext cx="454644" cy="497971"/>
                <a:chOff x="4386" y="2477"/>
                <a:chExt cx="503" cy="540"/>
              </a:xfrm>
            </p:grpSpPr>
            <p:sp>
              <p:nvSpPr>
                <p:cNvPr id="125" name="Rectangle 1740"/>
                <p:cNvSpPr>
                  <a:spLocks noChangeArrowheads="1"/>
                </p:cNvSpPr>
                <p:nvPr/>
              </p:nvSpPr>
              <p:spPr bwMode="auto">
                <a:xfrm>
                  <a:off x="4386" y="2717"/>
                  <a:ext cx="103" cy="117"/>
                </a:xfrm>
                <a:prstGeom prst="rect">
                  <a:avLst/>
                </a:prstGeom>
                <a:solidFill>
                  <a:srgbClr val="FF99CC"/>
                </a:solidFill>
                <a:ln w="9525">
                  <a:solidFill>
                    <a:schemeClr val="tx1"/>
                  </a:solidFill>
                  <a:miter lim="800000"/>
                  <a:headEnd/>
                  <a:tailEnd/>
                </a:ln>
                <a:effectLst>
                  <a:outerShdw dist="35921" dir="2700000" algn="ctr" rotWithShape="0">
                    <a:schemeClr val="bg2"/>
                  </a:outerShdw>
                </a:effectLst>
              </p:spPr>
              <p:txBody>
                <a:bodyPr wrap="none" anchor="ctr"/>
                <a:lstStyle/>
                <a:p>
                  <a:pPr fontAlgn="auto">
                    <a:spcBef>
                      <a:spcPts val="0"/>
                    </a:spcBef>
                    <a:spcAft>
                      <a:spcPts val="0"/>
                    </a:spcAft>
                    <a:defRPr/>
                  </a:pPr>
                  <a:endParaRPr lang="ja-JP" altLang="en-US">
                    <a:latin typeface="+mn-lt"/>
                    <a:ea typeface="ＭＳ Ｐゴシック" pitchFamily="50" charset="-128"/>
                  </a:endParaRPr>
                </a:p>
              </p:txBody>
            </p:sp>
            <p:sp>
              <p:nvSpPr>
                <p:cNvPr id="9311" name="Oval 1741"/>
                <p:cNvSpPr>
                  <a:spLocks noChangeArrowheads="1"/>
                </p:cNvSpPr>
                <p:nvPr/>
              </p:nvSpPr>
              <p:spPr bwMode="auto">
                <a:xfrm>
                  <a:off x="4593" y="2477"/>
                  <a:ext cx="144" cy="102"/>
                </a:xfrm>
                <a:prstGeom prst="ellipse">
                  <a:avLst/>
                </a:prstGeom>
                <a:solidFill>
                  <a:srgbClr val="FFFF99"/>
                </a:solidFill>
                <a:ln w="9525">
                  <a:solidFill>
                    <a:schemeClr val="tx1"/>
                  </a:solidFill>
                  <a:round/>
                  <a:headEnd/>
                  <a:tailEnd/>
                </a:ln>
              </p:spPr>
              <p:txBody>
                <a:bodyPr wrap="none" anchor="ctr"/>
                <a:lstStyle/>
                <a:p>
                  <a:endParaRPr lang="ja-JP" altLang="en-US">
                    <a:latin typeface="Calibri" pitchFamily="34" charset="0"/>
                  </a:endParaRPr>
                </a:p>
              </p:txBody>
            </p:sp>
            <p:sp>
              <p:nvSpPr>
                <p:cNvPr id="127" name="Rectangle 1742"/>
                <p:cNvSpPr>
                  <a:spLocks noChangeArrowheads="1"/>
                </p:cNvSpPr>
                <p:nvPr/>
              </p:nvSpPr>
              <p:spPr bwMode="auto">
                <a:xfrm>
                  <a:off x="4443" y="2524"/>
                  <a:ext cx="446" cy="493"/>
                </a:xfrm>
                <a:prstGeom prst="rect">
                  <a:avLst/>
                </a:prstGeom>
                <a:solidFill>
                  <a:srgbClr val="00FF00"/>
                </a:solidFill>
                <a:ln w="9525">
                  <a:solidFill>
                    <a:schemeClr val="tx1"/>
                  </a:solidFill>
                  <a:miter lim="800000"/>
                  <a:headEnd/>
                  <a:tailEnd/>
                </a:ln>
                <a:effectLst>
                  <a:outerShdw dist="35921" dir="2700000" algn="ctr" rotWithShape="0">
                    <a:schemeClr val="bg2">
                      <a:alpha val="50000"/>
                    </a:schemeClr>
                  </a:outerShdw>
                </a:effectLst>
              </p:spPr>
              <p:txBody>
                <a:bodyPr wrap="none" anchor="ctr"/>
                <a:lstStyle/>
                <a:p>
                  <a:pPr fontAlgn="auto">
                    <a:spcBef>
                      <a:spcPts val="0"/>
                    </a:spcBef>
                    <a:spcAft>
                      <a:spcPts val="0"/>
                    </a:spcAft>
                    <a:defRPr/>
                  </a:pPr>
                  <a:endParaRPr lang="ja-JP" altLang="en-US">
                    <a:latin typeface="+mn-lt"/>
                    <a:ea typeface="ＭＳ Ｐゴシック" pitchFamily="50" charset="-128"/>
                  </a:endParaRPr>
                </a:p>
              </p:txBody>
            </p:sp>
          </p:grpSp>
          <p:grpSp>
            <p:nvGrpSpPr>
              <p:cNvPr id="16" name="Group 1749"/>
              <p:cNvGrpSpPr>
                <a:grpSpLocks/>
              </p:cNvGrpSpPr>
              <p:nvPr/>
            </p:nvGrpSpPr>
            <p:grpSpPr bwMode="auto">
              <a:xfrm>
                <a:off x="8311013" y="4611683"/>
                <a:ext cx="450395" cy="476066"/>
                <a:chOff x="2749" y="2568"/>
                <a:chExt cx="565" cy="552"/>
              </a:xfrm>
            </p:grpSpPr>
            <p:sp>
              <p:nvSpPr>
                <p:cNvPr id="120" name="Rectangle 1750"/>
                <p:cNvSpPr>
                  <a:spLocks noChangeArrowheads="1"/>
                </p:cNvSpPr>
                <p:nvPr/>
              </p:nvSpPr>
              <p:spPr bwMode="auto">
                <a:xfrm>
                  <a:off x="3213" y="2663"/>
                  <a:ext cx="101" cy="115"/>
                </a:xfrm>
                <a:prstGeom prst="rect">
                  <a:avLst/>
                </a:prstGeom>
                <a:solidFill>
                  <a:srgbClr val="FF99CC"/>
                </a:solidFill>
                <a:ln w="9525">
                  <a:solidFill>
                    <a:schemeClr val="tx1"/>
                  </a:solidFill>
                  <a:miter lim="800000"/>
                  <a:headEnd/>
                  <a:tailEnd/>
                </a:ln>
                <a:effectLst>
                  <a:outerShdw dist="35921" dir="2700000" algn="ctr" rotWithShape="0">
                    <a:schemeClr val="bg2"/>
                  </a:outerShdw>
                </a:effectLst>
              </p:spPr>
              <p:txBody>
                <a:bodyPr wrap="none" anchor="ctr"/>
                <a:lstStyle/>
                <a:p>
                  <a:pPr fontAlgn="auto">
                    <a:spcBef>
                      <a:spcPts val="0"/>
                    </a:spcBef>
                    <a:spcAft>
                      <a:spcPts val="0"/>
                    </a:spcAft>
                    <a:defRPr/>
                  </a:pPr>
                  <a:endParaRPr lang="ja-JP" altLang="en-US">
                    <a:latin typeface="+mn-lt"/>
                    <a:ea typeface="ＭＳ Ｐゴシック" pitchFamily="50" charset="-128"/>
                  </a:endParaRPr>
                </a:p>
              </p:txBody>
            </p:sp>
            <p:sp>
              <p:nvSpPr>
                <p:cNvPr id="121" name="Rectangle 1751"/>
                <p:cNvSpPr>
                  <a:spLocks noChangeArrowheads="1"/>
                </p:cNvSpPr>
                <p:nvPr/>
              </p:nvSpPr>
              <p:spPr bwMode="auto">
                <a:xfrm>
                  <a:off x="3210" y="2963"/>
                  <a:ext cx="104" cy="115"/>
                </a:xfrm>
                <a:prstGeom prst="rect">
                  <a:avLst/>
                </a:prstGeom>
                <a:solidFill>
                  <a:srgbClr val="FF99CC"/>
                </a:solidFill>
                <a:ln w="9525">
                  <a:solidFill>
                    <a:schemeClr val="tx1"/>
                  </a:solidFill>
                  <a:miter lim="800000"/>
                  <a:headEnd/>
                  <a:tailEnd/>
                </a:ln>
                <a:effectLst>
                  <a:outerShdw dist="35921" dir="2700000" algn="ctr" rotWithShape="0">
                    <a:schemeClr val="bg2"/>
                  </a:outerShdw>
                </a:effectLst>
              </p:spPr>
              <p:txBody>
                <a:bodyPr wrap="none" anchor="ctr"/>
                <a:lstStyle/>
                <a:p>
                  <a:pPr fontAlgn="auto">
                    <a:spcBef>
                      <a:spcPts val="0"/>
                    </a:spcBef>
                    <a:spcAft>
                      <a:spcPts val="0"/>
                    </a:spcAft>
                    <a:defRPr/>
                  </a:pPr>
                  <a:endParaRPr lang="ja-JP" altLang="en-US">
                    <a:latin typeface="+mn-lt"/>
                    <a:ea typeface="ＭＳ Ｐゴシック" pitchFamily="50" charset="-128"/>
                  </a:endParaRPr>
                </a:p>
              </p:txBody>
            </p:sp>
            <p:sp>
              <p:nvSpPr>
                <p:cNvPr id="122" name="Rectangle 1752"/>
                <p:cNvSpPr>
                  <a:spLocks noChangeArrowheads="1"/>
                </p:cNvSpPr>
                <p:nvPr/>
              </p:nvSpPr>
              <p:spPr bwMode="auto">
                <a:xfrm>
                  <a:off x="2749" y="2812"/>
                  <a:ext cx="101" cy="115"/>
                </a:xfrm>
                <a:prstGeom prst="rect">
                  <a:avLst/>
                </a:prstGeom>
                <a:solidFill>
                  <a:srgbClr val="FF99CC"/>
                </a:solidFill>
                <a:ln w="9525">
                  <a:solidFill>
                    <a:schemeClr val="tx1"/>
                  </a:solidFill>
                  <a:miter lim="800000"/>
                  <a:headEnd/>
                  <a:tailEnd/>
                </a:ln>
                <a:effectLst>
                  <a:outerShdw dist="35921" dir="2700000" algn="ctr" rotWithShape="0">
                    <a:schemeClr val="bg2"/>
                  </a:outerShdw>
                </a:effectLst>
              </p:spPr>
              <p:txBody>
                <a:bodyPr wrap="none" anchor="ctr"/>
                <a:lstStyle/>
                <a:p>
                  <a:pPr fontAlgn="auto">
                    <a:spcBef>
                      <a:spcPts val="0"/>
                    </a:spcBef>
                    <a:spcAft>
                      <a:spcPts val="0"/>
                    </a:spcAft>
                    <a:defRPr/>
                  </a:pPr>
                  <a:endParaRPr lang="ja-JP" altLang="en-US">
                    <a:latin typeface="+mn-lt"/>
                    <a:ea typeface="ＭＳ Ｐゴシック" pitchFamily="50" charset="-128"/>
                  </a:endParaRPr>
                </a:p>
              </p:txBody>
            </p:sp>
            <p:sp>
              <p:nvSpPr>
                <p:cNvPr id="9308" name="Oval 1753"/>
                <p:cNvSpPr>
                  <a:spLocks noChangeArrowheads="1"/>
                </p:cNvSpPr>
                <p:nvPr/>
              </p:nvSpPr>
              <p:spPr bwMode="auto">
                <a:xfrm>
                  <a:off x="2974" y="2568"/>
                  <a:ext cx="144" cy="102"/>
                </a:xfrm>
                <a:prstGeom prst="ellipse">
                  <a:avLst/>
                </a:prstGeom>
                <a:solidFill>
                  <a:srgbClr val="FFFF99"/>
                </a:solidFill>
                <a:ln w="9525">
                  <a:solidFill>
                    <a:schemeClr val="tx1"/>
                  </a:solidFill>
                  <a:round/>
                  <a:headEnd/>
                  <a:tailEnd/>
                </a:ln>
              </p:spPr>
              <p:txBody>
                <a:bodyPr wrap="none" anchor="ctr"/>
                <a:lstStyle/>
                <a:p>
                  <a:endParaRPr lang="ja-JP" altLang="en-US">
                    <a:latin typeface="Calibri" pitchFamily="34" charset="0"/>
                  </a:endParaRPr>
                </a:p>
              </p:txBody>
            </p:sp>
            <p:sp>
              <p:nvSpPr>
                <p:cNvPr id="124" name="Rectangle 1754"/>
                <p:cNvSpPr>
                  <a:spLocks noChangeArrowheads="1"/>
                </p:cNvSpPr>
                <p:nvPr/>
              </p:nvSpPr>
              <p:spPr bwMode="auto">
                <a:xfrm>
                  <a:off x="2814" y="2628"/>
                  <a:ext cx="443" cy="491"/>
                </a:xfrm>
                <a:prstGeom prst="rect">
                  <a:avLst/>
                </a:prstGeom>
                <a:solidFill>
                  <a:srgbClr val="99CC00"/>
                </a:solidFill>
                <a:ln w="9525">
                  <a:solidFill>
                    <a:schemeClr val="tx1"/>
                  </a:solidFill>
                  <a:miter lim="800000"/>
                  <a:headEnd/>
                  <a:tailEnd/>
                </a:ln>
                <a:effectLst>
                  <a:outerShdw dist="35921" dir="2700000" algn="ctr" rotWithShape="0">
                    <a:schemeClr val="bg2">
                      <a:alpha val="50000"/>
                    </a:schemeClr>
                  </a:outerShdw>
                </a:effectLst>
              </p:spPr>
              <p:txBody>
                <a:bodyPr wrap="none" anchor="ctr"/>
                <a:lstStyle/>
                <a:p>
                  <a:pPr fontAlgn="auto">
                    <a:spcBef>
                      <a:spcPts val="0"/>
                    </a:spcBef>
                    <a:spcAft>
                      <a:spcPts val="0"/>
                    </a:spcAft>
                    <a:defRPr/>
                  </a:pPr>
                  <a:endParaRPr lang="ja-JP" altLang="en-US">
                    <a:latin typeface="+mn-lt"/>
                    <a:ea typeface="ＭＳ Ｐゴシック" pitchFamily="50" charset="-128"/>
                  </a:endParaRPr>
                </a:p>
              </p:txBody>
            </p:sp>
          </p:grpSp>
          <p:grpSp>
            <p:nvGrpSpPr>
              <p:cNvPr id="17" name="Group 1839"/>
              <p:cNvGrpSpPr>
                <a:grpSpLocks/>
              </p:cNvGrpSpPr>
              <p:nvPr/>
            </p:nvGrpSpPr>
            <p:grpSpPr bwMode="auto">
              <a:xfrm>
                <a:off x="8033411" y="4954859"/>
                <a:ext cx="413571" cy="430796"/>
                <a:chOff x="4391" y="3335"/>
                <a:chExt cx="503" cy="539"/>
              </a:xfrm>
            </p:grpSpPr>
            <p:sp>
              <p:nvSpPr>
                <p:cNvPr id="117" name="Rectangle 1840"/>
                <p:cNvSpPr>
                  <a:spLocks noChangeArrowheads="1"/>
                </p:cNvSpPr>
                <p:nvPr/>
              </p:nvSpPr>
              <p:spPr bwMode="auto">
                <a:xfrm>
                  <a:off x="4392" y="3573"/>
                  <a:ext cx="103" cy="116"/>
                </a:xfrm>
                <a:prstGeom prst="rect">
                  <a:avLst/>
                </a:prstGeom>
                <a:solidFill>
                  <a:srgbClr val="FF99CC"/>
                </a:solidFill>
                <a:ln w="9525">
                  <a:solidFill>
                    <a:schemeClr val="tx1"/>
                  </a:solidFill>
                  <a:miter lim="800000"/>
                  <a:headEnd/>
                  <a:tailEnd/>
                </a:ln>
                <a:effectLst>
                  <a:outerShdw dist="35921" dir="2700000" algn="ctr" rotWithShape="0">
                    <a:schemeClr val="bg2"/>
                  </a:outerShdw>
                </a:effectLst>
              </p:spPr>
              <p:txBody>
                <a:bodyPr wrap="none" anchor="ctr"/>
                <a:lstStyle/>
                <a:p>
                  <a:pPr fontAlgn="auto">
                    <a:spcBef>
                      <a:spcPts val="0"/>
                    </a:spcBef>
                    <a:spcAft>
                      <a:spcPts val="0"/>
                    </a:spcAft>
                    <a:defRPr/>
                  </a:pPr>
                  <a:endParaRPr lang="ja-JP" altLang="en-US">
                    <a:latin typeface="+mn-lt"/>
                    <a:ea typeface="ＭＳ Ｐゴシック" pitchFamily="50" charset="-128"/>
                  </a:endParaRPr>
                </a:p>
              </p:txBody>
            </p:sp>
            <p:sp>
              <p:nvSpPr>
                <p:cNvPr id="9303" name="Oval 1841"/>
                <p:cNvSpPr>
                  <a:spLocks noChangeArrowheads="1"/>
                </p:cNvSpPr>
                <p:nvPr/>
              </p:nvSpPr>
              <p:spPr bwMode="auto">
                <a:xfrm>
                  <a:off x="4599" y="3335"/>
                  <a:ext cx="144" cy="102"/>
                </a:xfrm>
                <a:prstGeom prst="ellipse">
                  <a:avLst/>
                </a:prstGeom>
                <a:solidFill>
                  <a:srgbClr val="FFFF99"/>
                </a:solidFill>
                <a:ln w="9525">
                  <a:solidFill>
                    <a:schemeClr val="tx1"/>
                  </a:solidFill>
                  <a:round/>
                  <a:headEnd/>
                  <a:tailEnd/>
                </a:ln>
              </p:spPr>
              <p:txBody>
                <a:bodyPr wrap="none" anchor="ctr"/>
                <a:lstStyle/>
                <a:p>
                  <a:endParaRPr lang="ja-JP" altLang="en-US">
                    <a:latin typeface="Calibri" pitchFamily="34" charset="0"/>
                  </a:endParaRPr>
                </a:p>
              </p:txBody>
            </p:sp>
            <p:sp>
              <p:nvSpPr>
                <p:cNvPr id="119" name="Rectangle 1842"/>
                <p:cNvSpPr>
                  <a:spLocks noChangeArrowheads="1"/>
                </p:cNvSpPr>
                <p:nvPr/>
              </p:nvSpPr>
              <p:spPr bwMode="auto">
                <a:xfrm>
                  <a:off x="4450" y="3381"/>
                  <a:ext cx="445" cy="492"/>
                </a:xfrm>
                <a:prstGeom prst="rect">
                  <a:avLst/>
                </a:prstGeom>
                <a:solidFill>
                  <a:srgbClr val="CC99FF"/>
                </a:solidFill>
                <a:ln w="9525">
                  <a:solidFill>
                    <a:schemeClr val="tx1"/>
                  </a:solidFill>
                  <a:miter lim="800000"/>
                  <a:headEnd/>
                  <a:tailEnd/>
                </a:ln>
                <a:effectLst>
                  <a:outerShdw dist="35921" dir="2700000" algn="ctr" rotWithShape="0">
                    <a:schemeClr val="bg2">
                      <a:alpha val="50000"/>
                    </a:schemeClr>
                  </a:outerShdw>
                </a:effectLst>
              </p:spPr>
              <p:txBody>
                <a:bodyPr wrap="none" anchor="ctr"/>
                <a:lstStyle/>
                <a:p>
                  <a:pPr fontAlgn="auto">
                    <a:spcBef>
                      <a:spcPts val="0"/>
                    </a:spcBef>
                    <a:spcAft>
                      <a:spcPts val="0"/>
                    </a:spcAft>
                    <a:defRPr/>
                  </a:pPr>
                  <a:endParaRPr lang="ja-JP" altLang="en-US">
                    <a:latin typeface="+mn-lt"/>
                    <a:ea typeface="ＭＳ Ｐゴシック" pitchFamily="50" charset="-128"/>
                  </a:endParaRPr>
                </a:p>
              </p:txBody>
            </p:sp>
          </p:grpSp>
          <p:grpSp>
            <p:nvGrpSpPr>
              <p:cNvPr id="18" name="Group 1744"/>
              <p:cNvGrpSpPr>
                <a:grpSpLocks/>
              </p:cNvGrpSpPr>
              <p:nvPr/>
            </p:nvGrpSpPr>
            <p:grpSpPr bwMode="auto">
              <a:xfrm>
                <a:off x="7692074" y="5051241"/>
                <a:ext cx="507049" cy="505272"/>
                <a:chOff x="10104" y="12851"/>
                <a:chExt cx="358" cy="346"/>
              </a:xfrm>
            </p:grpSpPr>
            <p:sp>
              <p:nvSpPr>
                <p:cNvPr id="113" name="Rectangle 1745"/>
                <p:cNvSpPr>
                  <a:spLocks noChangeArrowheads="1"/>
                </p:cNvSpPr>
                <p:nvPr/>
              </p:nvSpPr>
              <p:spPr bwMode="auto">
                <a:xfrm>
                  <a:off x="10397" y="13003"/>
                  <a:ext cx="67" cy="74"/>
                </a:xfrm>
                <a:prstGeom prst="rect">
                  <a:avLst/>
                </a:prstGeom>
                <a:solidFill>
                  <a:srgbClr val="FF99CC"/>
                </a:solidFill>
                <a:ln w="9525">
                  <a:solidFill>
                    <a:schemeClr val="tx1"/>
                  </a:solidFill>
                  <a:miter lim="800000"/>
                  <a:headEnd/>
                  <a:tailEnd/>
                </a:ln>
                <a:effectLst>
                  <a:outerShdw dist="35921" dir="2700000" algn="ctr" rotWithShape="0">
                    <a:schemeClr val="bg2"/>
                  </a:outerShdw>
                </a:effectLst>
              </p:spPr>
              <p:txBody>
                <a:bodyPr wrap="none" anchor="ctr"/>
                <a:lstStyle/>
                <a:p>
                  <a:pPr fontAlgn="auto">
                    <a:spcBef>
                      <a:spcPts val="0"/>
                    </a:spcBef>
                    <a:spcAft>
                      <a:spcPts val="0"/>
                    </a:spcAft>
                    <a:defRPr/>
                  </a:pPr>
                  <a:endParaRPr lang="ja-JP" altLang="en-US">
                    <a:latin typeface="+mn-lt"/>
                    <a:ea typeface="ＭＳ Ｐゴシック" pitchFamily="50" charset="-128"/>
                  </a:endParaRPr>
                </a:p>
              </p:txBody>
            </p:sp>
            <p:sp>
              <p:nvSpPr>
                <p:cNvPr id="9299" name="Oval 1746"/>
                <p:cNvSpPr>
                  <a:spLocks noChangeArrowheads="1"/>
                </p:cNvSpPr>
                <p:nvPr/>
              </p:nvSpPr>
              <p:spPr bwMode="auto">
                <a:xfrm>
                  <a:off x="10246" y="12851"/>
                  <a:ext cx="92" cy="65"/>
                </a:xfrm>
                <a:prstGeom prst="ellipse">
                  <a:avLst/>
                </a:prstGeom>
                <a:solidFill>
                  <a:srgbClr val="FFFF99"/>
                </a:solidFill>
                <a:ln w="9525">
                  <a:solidFill>
                    <a:schemeClr val="tx1"/>
                  </a:solidFill>
                  <a:round/>
                  <a:headEnd/>
                  <a:tailEnd/>
                </a:ln>
              </p:spPr>
              <p:txBody>
                <a:bodyPr wrap="none" anchor="ctr"/>
                <a:lstStyle/>
                <a:p>
                  <a:endParaRPr lang="ja-JP" altLang="en-US">
                    <a:latin typeface="Calibri" pitchFamily="34" charset="0"/>
                  </a:endParaRPr>
                </a:p>
              </p:txBody>
            </p:sp>
            <p:sp>
              <p:nvSpPr>
                <p:cNvPr id="115" name="Rectangle 1747"/>
                <p:cNvSpPr>
                  <a:spLocks noChangeArrowheads="1"/>
                </p:cNvSpPr>
                <p:nvPr/>
              </p:nvSpPr>
              <p:spPr bwMode="auto">
                <a:xfrm>
                  <a:off x="10102" y="13001"/>
                  <a:ext cx="67" cy="75"/>
                </a:xfrm>
                <a:prstGeom prst="rect">
                  <a:avLst/>
                </a:prstGeom>
                <a:solidFill>
                  <a:schemeClr val="bg1"/>
                </a:solidFill>
                <a:ln w="9525">
                  <a:solidFill>
                    <a:schemeClr val="tx1"/>
                  </a:solidFill>
                  <a:miter lim="800000"/>
                  <a:headEnd/>
                  <a:tailEnd/>
                </a:ln>
                <a:effectLst>
                  <a:outerShdw dist="35921" dir="2700000" algn="ctr" rotWithShape="0">
                    <a:schemeClr val="bg2"/>
                  </a:outerShdw>
                </a:effectLst>
              </p:spPr>
              <p:txBody>
                <a:bodyPr wrap="none" anchor="ctr"/>
                <a:lstStyle/>
                <a:p>
                  <a:pPr fontAlgn="auto">
                    <a:spcBef>
                      <a:spcPts val="0"/>
                    </a:spcBef>
                    <a:spcAft>
                      <a:spcPts val="0"/>
                    </a:spcAft>
                    <a:defRPr/>
                  </a:pPr>
                  <a:endParaRPr lang="ja-JP" altLang="en-US">
                    <a:latin typeface="+mn-lt"/>
                    <a:ea typeface="ＭＳ Ｐゴシック" pitchFamily="50" charset="-128"/>
                  </a:endParaRPr>
                </a:p>
              </p:txBody>
            </p:sp>
            <p:sp>
              <p:nvSpPr>
                <p:cNvPr id="116" name="Rectangle 1748"/>
                <p:cNvSpPr>
                  <a:spLocks noChangeArrowheads="1"/>
                </p:cNvSpPr>
                <p:nvPr/>
              </p:nvSpPr>
              <p:spPr bwMode="auto">
                <a:xfrm>
                  <a:off x="10143" y="12887"/>
                  <a:ext cx="286" cy="310"/>
                </a:xfrm>
                <a:prstGeom prst="rect">
                  <a:avLst/>
                </a:prstGeom>
                <a:solidFill>
                  <a:schemeClr val="accent1"/>
                </a:solidFill>
                <a:ln w="9525">
                  <a:solidFill>
                    <a:schemeClr val="tx1"/>
                  </a:solidFill>
                  <a:miter lim="800000"/>
                  <a:headEnd/>
                  <a:tailEnd/>
                </a:ln>
                <a:effectLst>
                  <a:outerShdw dist="35921" dir="2700000" algn="ctr" rotWithShape="0">
                    <a:schemeClr val="bg2">
                      <a:alpha val="50000"/>
                    </a:schemeClr>
                  </a:outerShdw>
                </a:effectLst>
              </p:spPr>
              <p:txBody>
                <a:bodyPr wrap="none" anchor="ctr"/>
                <a:lstStyle/>
                <a:p>
                  <a:pPr fontAlgn="auto">
                    <a:spcBef>
                      <a:spcPts val="0"/>
                    </a:spcBef>
                    <a:spcAft>
                      <a:spcPts val="0"/>
                    </a:spcAft>
                    <a:defRPr/>
                  </a:pPr>
                  <a:endParaRPr lang="ja-JP" altLang="en-US">
                    <a:latin typeface="+mn-lt"/>
                    <a:ea typeface="ＭＳ Ｐゴシック" pitchFamily="50" charset="-128"/>
                  </a:endParaRPr>
                </a:p>
              </p:txBody>
            </p:sp>
          </p:grpSp>
        </p:grpSp>
        <p:sp>
          <p:nvSpPr>
            <p:cNvPr id="9223" name="正方形/長方形 137"/>
            <p:cNvSpPr>
              <a:spLocks noChangeArrowheads="1"/>
            </p:cNvSpPr>
            <p:nvPr/>
          </p:nvSpPr>
          <p:spPr bwMode="auto">
            <a:xfrm>
              <a:off x="4262438" y="5537200"/>
              <a:ext cx="1055687" cy="307975"/>
            </a:xfrm>
            <a:prstGeom prst="rect">
              <a:avLst/>
            </a:prstGeom>
            <a:noFill/>
            <a:ln w="9525">
              <a:noFill/>
              <a:miter lim="800000"/>
              <a:headEnd/>
              <a:tailEnd/>
            </a:ln>
          </p:spPr>
          <p:txBody>
            <a:bodyPr>
              <a:spAutoFit/>
            </a:bodyPr>
            <a:lstStyle/>
            <a:p>
              <a:pPr defTabSz="4152900"/>
              <a:r>
                <a:rPr lang="en-US" altLang="ja-JP" sz="1400" b="1" i="1">
                  <a:latin typeface="Calibri" pitchFamily="34" charset="0"/>
                </a:rPr>
                <a:t>User A</a:t>
              </a:r>
            </a:p>
          </p:txBody>
        </p:sp>
        <p:sp>
          <p:nvSpPr>
            <p:cNvPr id="9225" name="AutoShape 1729"/>
            <p:cNvSpPr>
              <a:spLocks noChangeArrowheads="1"/>
            </p:cNvSpPr>
            <p:nvPr/>
          </p:nvSpPr>
          <p:spPr bwMode="auto">
            <a:xfrm rot="-5221143">
              <a:off x="5267325" y="3711575"/>
              <a:ext cx="638175" cy="1965325"/>
            </a:xfrm>
            <a:prstGeom prst="curvedLeftArrow">
              <a:avLst>
                <a:gd name="adj1" fmla="val 23895"/>
                <a:gd name="adj2" fmla="val 100885"/>
                <a:gd name="adj3" fmla="val 19644"/>
              </a:avLst>
            </a:prstGeom>
            <a:solidFill>
              <a:srgbClr val="FFCCFF"/>
            </a:solidFill>
            <a:ln w="9525">
              <a:solidFill>
                <a:srgbClr val="FF0000"/>
              </a:solidFill>
              <a:miter lim="800000"/>
              <a:headEnd/>
              <a:tailEnd/>
            </a:ln>
          </p:spPr>
          <p:txBody>
            <a:bodyPr wrap="none" anchor="ctr"/>
            <a:lstStyle/>
            <a:p>
              <a:endParaRPr lang="ja-JP" altLang="en-US">
                <a:latin typeface="Calibri" pitchFamily="34" charset="0"/>
              </a:endParaRPr>
            </a:p>
          </p:txBody>
        </p:sp>
        <p:sp>
          <p:nvSpPr>
            <p:cNvPr id="9226" name="Rectangle 1730"/>
            <p:cNvSpPr>
              <a:spLocks noChangeArrowheads="1"/>
            </p:cNvSpPr>
            <p:nvPr/>
          </p:nvSpPr>
          <p:spPr bwMode="auto">
            <a:xfrm>
              <a:off x="5735638" y="6148388"/>
              <a:ext cx="1389062" cy="338137"/>
            </a:xfrm>
            <a:prstGeom prst="rect">
              <a:avLst/>
            </a:prstGeom>
            <a:noFill/>
            <a:ln w="9525">
              <a:noFill/>
              <a:miter lim="800000"/>
              <a:headEnd/>
              <a:tailEnd/>
            </a:ln>
          </p:spPr>
          <p:txBody>
            <a:bodyPr>
              <a:spAutoFit/>
            </a:bodyPr>
            <a:lstStyle/>
            <a:p>
              <a:pPr algn="ctr" defTabSz="4152900"/>
              <a:r>
                <a:rPr lang="en-US" altLang="ja-JP" sz="1600" b="1" i="1">
                  <a:solidFill>
                    <a:srgbClr val="4D4D4D"/>
                  </a:solidFill>
                  <a:latin typeface="Arial Narrow" pitchFamily="34" charset="0"/>
                </a:rPr>
                <a:t>Repository</a:t>
              </a:r>
            </a:p>
          </p:txBody>
        </p:sp>
        <p:sp>
          <p:nvSpPr>
            <p:cNvPr id="9227" name="正方形/長方形 143"/>
            <p:cNvSpPr>
              <a:spLocks noChangeArrowheads="1"/>
            </p:cNvSpPr>
            <p:nvPr/>
          </p:nvSpPr>
          <p:spPr bwMode="auto">
            <a:xfrm rot="-930854">
              <a:off x="4510088" y="5808663"/>
              <a:ext cx="1778000" cy="461962"/>
            </a:xfrm>
            <a:prstGeom prst="rect">
              <a:avLst/>
            </a:prstGeom>
            <a:noFill/>
            <a:ln w="9525">
              <a:noFill/>
              <a:miter lim="800000"/>
              <a:headEnd/>
              <a:tailEnd/>
            </a:ln>
          </p:spPr>
          <p:txBody>
            <a:bodyPr wrap="none">
              <a:spAutoFit/>
            </a:bodyPr>
            <a:lstStyle/>
            <a:p>
              <a:r>
                <a:rPr lang="en-US" altLang="ja-JP" sz="2400" i="1">
                  <a:solidFill>
                    <a:srgbClr val="0070C0"/>
                  </a:solidFill>
                  <a:latin typeface="Calibri" pitchFamily="34" charset="0"/>
                </a:rPr>
                <a:t>Reusability </a:t>
              </a:r>
              <a:endParaRPr lang="ja-JP" altLang="en-US" sz="2400" i="1">
                <a:solidFill>
                  <a:srgbClr val="0070C0"/>
                </a:solidFill>
                <a:latin typeface="Calibri" pitchFamily="34" charset="0"/>
              </a:endParaRPr>
            </a:p>
          </p:txBody>
        </p:sp>
        <p:grpSp>
          <p:nvGrpSpPr>
            <p:cNvPr id="19" name="グループ化 507"/>
            <p:cNvGrpSpPr>
              <a:grpSpLocks/>
            </p:cNvGrpSpPr>
            <p:nvPr/>
          </p:nvGrpSpPr>
          <p:grpSpPr bwMode="auto">
            <a:xfrm>
              <a:off x="725488" y="5332413"/>
              <a:ext cx="3019425" cy="788987"/>
              <a:chOff x="451262" y="3851608"/>
              <a:chExt cx="3020437" cy="788987"/>
            </a:xfrm>
          </p:grpSpPr>
          <p:cxnSp>
            <p:nvCxnSpPr>
              <p:cNvPr id="9264" name="AutoShape 1293"/>
              <p:cNvCxnSpPr>
                <a:cxnSpLocks noChangeShapeType="1"/>
                <a:stCxn id="433" idx="3"/>
                <a:endCxn id="439" idx="1"/>
              </p:cNvCxnSpPr>
              <p:nvPr/>
            </p:nvCxnSpPr>
            <p:spPr bwMode="auto">
              <a:xfrm>
                <a:off x="1057111" y="4011986"/>
                <a:ext cx="404362" cy="139659"/>
              </a:xfrm>
              <a:prstGeom prst="straightConnector1">
                <a:avLst/>
              </a:prstGeom>
              <a:noFill/>
              <a:ln w="19050">
                <a:solidFill>
                  <a:srgbClr val="FFCC00"/>
                </a:solidFill>
                <a:round/>
                <a:headEnd/>
                <a:tailEnd/>
              </a:ln>
            </p:spPr>
          </p:cxnSp>
          <p:cxnSp>
            <p:nvCxnSpPr>
              <p:cNvPr id="9265" name="AutoShape 1294"/>
              <p:cNvCxnSpPr>
                <a:cxnSpLocks noChangeShapeType="1"/>
                <a:stCxn id="434" idx="3"/>
                <a:endCxn id="440" idx="1"/>
              </p:cNvCxnSpPr>
              <p:nvPr/>
            </p:nvCxnSpPr>
            <p:spPr bwMode="auto">
              <a:xfrm flipV="1">
                <a:off x="1057111" y="4311983"/>
                <a:ext cx="404362" cy="177841"/>
              </a:xfrm>
              <a:prstGeom prst="straightConnector1">
                <a:avLst/>
              </a:prstGeom>
              <a:noFill/>
              <a:ln w="19050">
                <a:solidFill>
                  <a:srgbClr val="FFCC00"/>
                </a:solidFill>
                <a:round/>
                <a:headEnd/>
                <a:tailEnd/>
              </a:ln>
            </p:spPr>
          </p:cxnSp>
          <p:sp>
            <p:nvSpPr>
              <p:cNvPr id="433" name="Rectangle 1328"/>
              <p:cNvSpPr>
                <a:spLocks noChangeArrowheads="1"/>
              </p:cNvSpPr>
              <p:nvPr/>
            </p:nvSpPr>
            <p:spPr bwMode="auto">
              <a:xfrm>
                <a:off x="451262" y="3880183"/>
                <a:ext cx="606628" cy="263525"/>
              </a:xfrm>
              <a:prstGeom prst="rect">
                <a:avLst/>
              </a:prstGeom>
              <a:solidFill>
                <a:srgbClr val="FFCC00"/>
              </a:solidFill>
              <a:ln w="9525">
                <a:solidFill>
                  <a:schemeClr val="tx1"/>
                </a:solidFill>
                <a:miter lim="800000"/>
                <a:headEnd/>
                <a:tailEnd/>
              </a:ln>
              <a:effectLst>
                <a:outerShdw dist="35921" dir="2700000" algn="ctr" rotWithShape="0">
                  <a:schemeClr val="bg2">
                    <a:alpha val="50000"/>
                  </a:schemeClr>
                </a:outerShdw>
              </a:effectLst>
            </p:spPr>
            <p:txBody>
              <a:bodyPr wrap="none" lIns="91438" tIns="45717" rIns="91438" bIns="45717" anchor="ctr"/>
              <a:lstStyle/>
              <a:p>
                <a:pPr algn="ctr" defTabSz="915988" fontAlgn="auto">
                  <a:spcBef>
                    <a:spcPts val="0"/>
                  </a:spcBef>
                  <a:spcAft>
                    <a:spcPts val="0"/>
                  </a:spcAft>
                  <a:defRPr/>
                </a:pPr>
                <a:r>
                  <a:rPr lang="en-US" altLang="ja-JP" sz="1050" b="1" dirty="0">
                    <a:latin typeface="+mn-lt"/>
                    <a:ea typeface="ＭＳ Ｐゴシック" pitchFamily="50" charset="-128"/>
                  </a:rPr>
                  <a:t>READOUT</a:t>
                </a:r>
              </a:p>
            </p:txBody>
          </p:sp>
          <p:sp>
            <p:nvSpPr>
              <p:cNvPr id="434" name="Rectangle 1330"/>
              <p:cNvSpPr>
                <a:spLocks noChangeArrowheads="1"/>
              </p:cNvSpPr>
              <p:nvPr/>
            </p:nvSpPr>
            <p:spPr bwMode="auto">
              <a:xfrm>
                <a:off x="451262" y="4358020"/>
                <a:ext cx="606628" cy="263525"/>
              </a:xfrm>
              <a:prstGeom prst="rect">
                <a:avLst/>
              </a:prstGeom>
              <a:solidFill>
                <a:srgbClr val="FFCC00"/>
              </a:solidFill>
              <a:ln w="9525">
                <a:solidFill>
                  <a:schemeClr val="tx1"/>
                </a:solidFill>
                <a:miter lim="800000"/>
                <a:headEnd/>
                <a:tailEnd/>
              </a:ln>
              <a:effectLst>
                <a:outerShdw dist="35921" dir="2700000" algn="ctr" rotWithShape="0">
                  <a:schemeClr val="bg2">
                    <a:alpha val="50000"/>
                  </a:schemeClr>
                </a:outerShdw>
              </a:effectLst>
            </p:spPr>
            <p:txBody>
              <a:bodyPr wrap="none" lIns="91438" tIns="45717" rIns="91438" bIns="45717" anchor="ctr"/>
              <a:lstStyle/>
              <a:p>
                <a:pPr algn="ctr" defTabSz="915988" fontAlgn="auto">
                  <a:spcBef>
                    <a:spcPts val="0"/>
                  </a:spcBef>
                  <a:spcAft>
                    <a:spcPts val="0"/>
                  </a:spcAft>
                  <a:defRPr/>
                </a:pPr>
                <a:r>
                  <a:rPr lang="en-US" altLang="ja-JP" sz="1050" b="1" dirty="0">
                    <a:latin typeface="+mn-lt"/>
                    <a:ea typeface="ＭＳ Ｐゴシック" pitchFamily="50" charset="-128"/>
                  </a:rPr>
                  <a:t>READOUT</a:t>
                </a:r>
              </a:p>
            </p:txBody>
          </p:sp>
          <p:grpSp>
            <p:nvGrpSpPr>
              <p:cNvPr id="20" name="Group 1302"/>
              <p:cNvGrpSpPr>
                <a:grpSpLocks/>
              </p:cNvGrpSpPr>
              <p:nvPr/>
            </p:nvGrpSpPr>
            <p:grpSpPr bwMode="auto">
              <a:xfrm>
                <a:off x="2843048" y="3851608"/>
                <a:ext cx="358775" cy="350837"/>
                <a:chOff x="4386" y="2477"/>
                <a:chExt cx="503" cy="540"/>
              </a:xfrm>
            </p:grpSpPr>
            <p:sp>
              <p:nvSpPr>
                <p:cNvPr id="457" name="Rectangle 1303"/>
                <p:cNvSpPr>
                  <a:spLocks noChangeArrowheads="1"/>
                </p:cNvSpPr>
                <p:nvPr/>
              </p:nvSpPr>
              <p:spPr bwMode="auto">
                <a:xfrm>
                  <a:off x="4386" y="2716"/>
                  <a:ext cx="102" cy="117"/>
                </a:xfrm>
                <a:prstGeom prst="rect">
                  <a:avLst/>
                </a:prstGeom>
                <a:solidFill>
                  <a:srgbClr val="FF99CC"/>
                </a:solidFill>
                <a:ln w="9525">
                  <a:solidFill>
                    <a:schemeClr val="tx1"/>
                  </a:solidFill>
                  <a:miter lim="800000"/>
                  <a:headEnd/>
                  <a:tailEnd/>
                </a:ln>
                <a:effectLst>
                  <a:outerShdw dist="35921" dir="2700000" algn="ctr" rotWithShape="0">
                    <a:schemeClr val="bg2"/>
                  </a:outerShdw>
                </a:effectLst>
              </p:spPr>
              <p:txBody>
                <a:bodyPr wrap="none" anchor="ctr"/>
                <a:lstStyle/>
                <a:p>
                  <a:pPr fontAlgn="auto">
                    <a:spcBef>
                      <a:spcPts val="0"/>
                    </a:spcBef>
                    <a:spcAft>
                      <a:spcPts val="0"/>
                    </a:spcAft>
                    <a:defRPr/>
                  </a:pPr>
                  <a:endParaRPr lang="ja-JP" altLang="en-US" sz="2400">
                    <a:latin typeface="+mn-lt"/>
                    <a:ea typeface="ＭＳ Ｐゴシック" pitchFamily="50" charset="-128"/>
                  </a:endParaRPr>
                </a:p>
              </p:txBody>
            </p:sp>
            <p:sp>
              <p:nvSpPr>
                <p:cNvPr id="9291" name="Oval 1304"/>
                <p:cNvSpPr>
                  <a:spLocks noChangeArrowheads="1"/>
                </p:cNvSpPr>
                <p:nvPr/>
              </p:nvSpPr>
              <p:spPr bwMode="auto">
                <a:xfrm>
                  <a:off x="4593" y="2477"/>
                  <a:ext cx="144" cy="102"/>
                </a:xfrm>
                <a:prstGeom prst="ellipse">
                  <a:avLst/>
                </a:prstGeom>
                <a:solidFill>
                  <a:srgbClr val="FFFF99"/>
                </a:solidFill>
                <a:ln w="9525">
                  <a:solidFill>
                    <a:schemeClr val="tx1"/>
                  </a:solidFill>
                  <a:round/>
                  <a:headEnd/>
                  <a:tailEnd/>
                </a:ln>
              </p:spPr>
              <p:txBody>
                <a:bodyPr wrap="none" anchor="ctr"/>
                <a:lstStyle/>
                <a:p>
                  <a:endParaRPr lang="ja-JP" altLang="en-US" sz="2400">
                    <a:latin typeface="Calibri" pitchFamily="34" charset="0"/>
                  </a:endParaRPr>
                </a:p>
              </p:txBody>
            </p:sp>
            <p:sp>
              <p:nvSpPr>
                <p:cNvPr id="459" name="Rectangle 1305"/>
                <p:cNvSpPr>
                  <a:spLocks noChangeArrowheads="1"/>
                </p:cNvSpPr>
                <p:nvPr/>
              </p:nvSpPr>
              <p:spPr bwMode="auto">
                <a:xfrm>
                  <a:off x="4444" y="2526"/>
                  <a:ext cx="445" cy="491"/>
                </a:xfrm>
                <a:prstGeom prst="rect">
                  <a:avLst/>
                </a:prstGeom>
                <a:solidFill>
                  <a:srgbClr val="00FF00"/>
                </a:solidFill>
                <a:ln w="9525">
                  <a:solidFill>
                    <a:schemeClr val="tx1"/>
                  </a:solidFill>
                  <a:miter lim="800000"/>
                  <a:headEnd/>
                  <a:tailEnd/>
                </a:ln>
                <a:effectLst>
                  <a:outerShdw dist="35921" dir="2700000" algn="ctr" rotWithShape="0">
                    <a:schemeClr val="bg2">
                      <a:alpha val="50000"/>
                    </a:schemeClr>
                  </a:outerShdw>
                </a:effectLst>
              </p:spPr>
              <p:txBody>
                <a:bodyPr wrap="none" anchor="ctr"/>
                <a:lstStyle/>
                <a:p>
                  <a:pPr fontAlgn="auto">
                    <a:spcBef>
                      <a:spcPts val="0"/>
                    </a:spcBef>
                    <a:spcAft>
                      <a:spcPts val="0"/>
                    </a:spcAft>
                    <a:defRPr/>
                  </a:pPr>
                  <a:endParaRPr lang="ja-JP" altLang="en-US" sz="2400">
                    <a:latin typeface="+mn-lt"/>
                    <a:ea typeface="ＭＳ Ｐゴシック" pitchFamily="50" charset="-128"/>
                  </a:endParaRPr>
                </a:p>
              </p:txBody>
            </p:sp>
          </p:grpSp>
          <p:grpSp>
            <p:nvGrpSpPr>
              <p:cNvPr id="21" name="Group 1306"/>
              <p:cNvGrpSpPr>
                <a:grpSpLocks/>
              </p:cNvGrpSpPr>
              <p:nvPr/>
            </p:nvGrpSpPr>
            <p:grpSpPr bwMode="auto">
              <a:xfrm>
                <a:off x="2837839" y="4288170"/>
                <a:ext cx="356063" cy="352425"/>
                <a:chOff x="4335" y="3335"/>
                <a:chExt cx="497" cy="539"/>
              </a:xfrm>
            </p:grpSpPr>
            <p:sp>
              <p:nvSpPr>
                <p:cNvPr id="454" name="Rectangle 1307"/>
                <p:cNvSpPr>
                  <a:spLocks noChangeArrowheads="1"/>
                </p:cNvSpPr>
                <p:nvPr/>
              </p:nvSpPr>
              <p:spPr bwMode="auto">
                <a:xfrm>
                  <a:off x="4335" y="3573"/>
                  <a:ext cx="102" cy="117"/>
                </a:xfrm>
                <a:prstGeom prst="rect">
                  <a:avLst/>
                </a:prstGeom>
                <a:solidFill>
                  <a:srgbClr val="FF99CC"/>
                </a:solidFill>
                <a:ln w="9525">
                  <a:solidFill>
                    <a:schemeClr val="tx1"/>
                  </a:solidFill>
                  <a:miter lim="800000"/>
                  <a:headEnd/>
                  <a:tailEnd/>
                </a:ln>
                <a:effectLst>
                  <a:outerShdw dist="35921" dir="2700000" algn="ctr" rotWithShape="0">
                    <a:schemeClr val="bg2"/>
                  </a:outerShdw>
                </a:effectLst>
              </p:spPr>
              <p:txBody>
                <a:bodyPr wrap="none" anchor="ctr"/>
                <a:lstStyle/>
                <a:p>
                  <a:pPr fontAlgn="auto">
                    <a:spcBef>
                      <a:spcPts val="0"/>
                    </a:spcBef>
                    <a:spcAft>
                      <a:spcPts val="0"/>
                    </a:spcAft>
                    <a:defRPr/>
                  </a:pPr>
                  <a:endParaRPr lang="ja-JP" altLang="en-US" sz="2400">
                    <a:latin typeface="+mn-lt"/>
                    <a:ea typeface="ＭＳ Ｐゴシック" pitchFamily="50" charset="-128"/>
                  </a:endParaRPr>
                </a:p>
              </p:txBody>
            </p:sp>
            <p:sp>
              <p:nvSpPr>
                <p:cNvPr id="9288" name="Oval 1308"/>
                <p:cNvSpPr>
                  <a:spLocks noChangeArrowheads="1"/>
                </p:cNvSpPr>
                <p:nvPr/>
              </p:nvSpPr>
              <p:spPr bwMode="auto">
                <a:xfrm>
                  <a:off x="4539" y="3335"/>
                  <a:ext cx="144" cy="102"/>
                </a:xfrm>
                <a:prstGeom prst="ellipse">
                  <a:avLst/>
                </a:prstGeom>
                <a:solidFill>
                  <a:srgbClr val="FFFF99"/>
                </a:solidFill>
                <a:ln w="9525">
                  <a:solidFill>
                    <a:schemeClr val="tx1"/>
                  </a:solidFill>
                  <a:round/>
                  <a:headEnd/>
                  <a:tailEnd/>
                </a:ln>
              </p:spPr>
              <p:txBody>
                <a:bodyPr wrap="none" anchor="ctr"/>
                <a:lstStyle/>
                <a:p>
                  <a:endParaRPr lang="ja-JP" altLang="en-US" sz="2400">
                    <a:latin typeface="Calibri" pitchFamily="34" charset="0"/>
                  </a:endParaRPr>
                </a:p>
              </p:txBody>
            </p:sp>
            <p:sp>
              <p:nvSpPr>
                <p:cNvPr id="456" name="Rectangle 1309"/>
                <p:cNvSpPr>
                  <a:spLocks noChangeArrowheads="1"/>
                </p:cNvSpPr>
                <p:nvPr/>
              </p:nvSpPr>
              <p:spPr bwMode="auto">
                <a:xfrm>
                  <a:off x="4386" y="3381"/>
                  <a:ext cx="446" cy="493"/>
                </a:xfrm>
                <a:prstGeom prst="rect">
                  <a:avLst/>
                </a:prstGeom>
                <a:solidFill>
                  <a:srgbClr val="CC99FF"/>
                </a:solidFill>
                <a:ln w="9525">
                  <a:solidFill>
                    <a:schemeClr val="tx1"/>
                  </a:solidFill>
                  <a:miter lim="800000"/>
                  <a:headEnd/>
                  <a:tailEnd/>
                </a:ln>
                <a:effectLst>
                  <a:outerShdw dist="35921" dir="2700000" algn="ctr" rotWithShape="0">
                    <a:schemeClr val="bg2">
                      <a:alpha val="50000"/>
                    </a:schemeClr>
                  </a:outerShdw>
                </a:effectLst>
              </p:spPr>
              <p:txBody>
                <a:bodyPr wrap="none" anchor="ctr"/>
                <a:lstStyle/>
                <a:p>
                  <a:pPr fontAlgn="auto">
                    <a:spcBef>
                      <a:spcPts val="0"/>
                    </a:spcBef>
                    <a:spcAft>
                      <a:spcPts val="0"/>
                    </a:spcAft>
                    <a:defRPr/>
                  </a:pPr>
                  <a:endParaRPr lang="ja-JP" altLang="en-US" sz="2400">
                    <a:latin typeface="+mn-lt"/>
                    <a:ea typeface="ＭＳ Ｐゴシック" pitchFamily="50" charset="-128"/>
                  </a:endParaRPr>
                </a:p>
              </p:txBody>
            </p:sp>
          </p:grpSp>
          <p:grpSp>
            <p:nvGrpSpPr>
              <p:cNvPr id="23" name="Group 1315"/>
              <p:cNvGrpSpPr>
                <a:grpSpLocks/>
              </p:cNvGrpSpPr>
              <p:nvPr/>
            </p:nvGrpSpPr>
            <p:grpSpPr bwMode="auto">
              <a:xfrm>
                <a:off x="2128673" y="4043695"/>
                <a:ext cx="392113" cy="358775"/>
                <a:chOff x="2749" y="2568"/>
                <a:chExt cx="565" cy="552"/>
              </a:xfrm>
            </p:grpSpPr>
            <p:sp>
              <p:nvSpPr>
                <p:cNvPr id="449" name="Rectangle 1316"/>
                <p:cNvSpPr>
                  <a:spLocks noChangeArrowheads="1"/>
                </p:cNvSpPr>
                <p:nvPr/>
              </p:nvSpPr>
              <p:spPr bwMode="auto">
                <a:xfrm>
                  <a:off x="3211" y="2663"/>
                  <a:ext cx="103" cy="117"/>
                </a:xfrm>
                <a:prstGeom prst="rect">
                  <a:avLst/>
                </a:prstGeom>
                <a:solidFill>
                  <a:srgbClr val="FF99CC"/>
                </a:solidFill>
                <a:ln w="9525">
                  <a:solidFill>
                    <a:schemeClr val="tx1"/>
                  </a:solidFill>
                  <a:miter lim="800000"/>
                  <a:headEnd/>
                  <a:tailEnd/>
                </a:ln>
                <a:effectLst>
                  <a:outerShdw dist="35921" dir="2700000" algn="ctr" rotWithShape="0">
                    <a:schemeClr val="bg2"/>
                  </a:outerShdw>
                </a:effectLst>
              </p:spPr>
              <p:txBody>
                <a:bodyPr wrap="none" anchor="ctr"/>
                <a:lstStyle/>
                <a:p>
                  <a:pPr fontAlgn="auto">
                    <a:spcBef>
                      <a:spcPts val="0"/>
                    </a:spcBef>
                    <a:spcAft>
                      <a:spcPts val="0"/>
                    </a:spcAft>
                    <a:defRPr/>
                  </a:pPr>
                  <a:endParaRPr lang="ja-JP" altLang="en-US" sz="2400">
                    <a:latin typeface="+mn-lt"/>
                    <a:ea typeface="ＭＳ Ｐゴシック" pitchFamily="50" charset="-128"/>
                  </a:endParaRPr>
                </a:p>
              </p:txBody>
            </p:sp>
            <p:sp>
              <p:nvSpPr>
                <p:cNvPr id="450" name="Rectangle 1317"/>
                <p:cNvSpPr>
                  <a:spLocks noChangeArrowheads="1"/>
                </p:cNvSpPr>
                <p:nvPr/>
              </p:nvSpPr>
              <p:spPr bwMode="auto">
                <a:xfrm>
                  <a:off x="3211" y="2964"/>
                  <a:ext cx="103" cy="117"/>
                </a:xfrm>
                <a:prstGeom prst="rect">
                  <a:avLst/>
                </a:prstGeom>
                <a:solidFill>
                  <a:srgbClr val="FF99CC"/>
                </a:solidFill>
                <a:ln w="9525">
                  <a:solidFill>
                    <a:schemeClr val="tx1"/>
                  </a:solidFill>
                  <a:miter lim="800000"/>
                  <a:headEnd/>
                  <a:tailEnd/>
                </a:ln>
                <a:effectLst>
                  <a:outerShdw dist="35921" dir="2700000" algn="ctr" rotWithShape="0">
                    <a:schemeClr val="bg2"/>
                  </a:outerShdw>
                </a:effectLst>
              </p:spPr>
              <p:txBody>
                <a:bodyPr wrap="none" anchor="ctr"/>
                <a:lstStyle/>
                <a:p>
                  <a:pPr fontAlgn="auto">
                    <a:spcBef>
                      <a:spcPts val="0"/>
                    </a:spcBef>
                    <a:spcAft>
                      <a:spcPts val="0"/>
                    </a:spcAft>
                    <a:defRPr/>
                  </a:pPr>
                  <a:endParaRPr lang="ja-JP" altLang="en-US" sz="2400">
                    <a:latin typeface="+mn-lt"/>
                    <a:ea typeface="ＭＳ Ｐゴシック" pitchFamily="50" charset="-128"/>
                  </a:endParaRPr>
                </a:p>
              </p:txBody>
            </p:sp>
            <p:sp>
              <p:nvSpPr>
                <p:cNvPr id="451" name="Rectangle 1318"/>
                <p:cNvSpPr>
                  <a:spLocks noChangeArrowheads="1"/>
                </p:cNvSpPr>
                <p:nvPr/>
              </p:nvSpPr>
              <p:spPr bwMode="auto">
                <a:xfrm>
                  <a:off x="2748" y="2812"/>
                  <a:ext cx="103" cy="117"/>
                </a:xfrm>
                <a:prstGeom prst="rect">
                  <a:avLst/>
                </a:prstGeom>
                <a:solidFill>
                  <a:srgbClr val="FF99CC"/>
                </a:solidFill>
                <a:ln w="9525">
                  <a:solidFill>
                    <a:schemeClr val="tx1"/>
                  </a:solidFill>
                  <a:miter lim="800000"/>
                  <a:headEnd/>
                  <a:tailEnd/>
                </a:ln>
                <a:effectLst>
                  <a:outerShdw dist="35921" dir="2700000" algn="ctr" rotWithShape="0">
                    <a:schemeClr val="bg2"/>
                  </a:outerShdw>
                </a:effectLst>
              </p:spPr>
              <p:txBody>
                <a:bodyPr wrap="none" anchor="ctr"/>
                <a:lstStyle/>
                <a:p>
                  <a:pPr fontAlgn="auto">
                    <a:spcBef>
                      <a:spcPts val="0"/>
                    </a:spcBef>
                    <a:spcAft>
                      <a:spcPts val="0"/>
                    </a:spcAft>
                    <a:defRPr/>
                  </a:pPr>
                  <a:endParaRPr lang="ja-JP" altLang="en-US" sz="2400">
                    <a:latin typeface="+mn-lt"/>
                    <a:ea typeface="ＭＳ Ｐゴシック" pitchFamily="50" charset="-128"/>
                  </a:endParaRPr>
                </a:p>
              </p:txBody>
            </p:sp>
            <p:sp>
              <p:nvSpPr>
                <p:cNvPr id="9285" name="Oval 1319"/>
                <p:cNvSpPr>
                  <a:spLocks noChangeArrowheads="1"/>
                </p:cNvSpPr>
                <p:nvPr/>
              </p:nvSpPr>
              <p:spPr bwMode="auto">
                <a:xfrm>
                  <a:off x="2974" y="2568"/>
                  <a:ext cx="144" cy="102"/>
                </a:xfrm>
                <a:prstGeom prst="ellipse">
                  <a:avLst/>
                </a:prstGeom>
                <a:solidFill>
                  <a:srgbClr val="FFFF99"/>
                </a:solidFill>
                <a:ln w="9525">
                  <a:solidFill>
                    <a:schemeClr val="tx1"/>
                  </a:solidFill>
                  <a:round/>
                  <a:headEnd/>
                  <a:tailEnd/>
                </a:ln>
              </p:spPr>
              <p:txBody>
                <a:bodyPr wrap="none" anchor="ctr"/>
                <a:lstStyle/>
                <a:p>
                  <a:endParaRPr lang="ja-JP" altLang="en-US" sz="2400">
                    <a:latin typeface="Calibri" pitchFamily="34" charset="0"/>
                  </a:endParaRPr>
                </a:p>
              </p:txBody>
            </p:sp>
            <p:sp>
              <p:nvSpPr>
                <p:cNvPr id="453" name="Rectangle 1320"/>
                <p:cNvSpPr>
                  <a:spLocks noChangeArrowheads="1"/>
                </p:cNvSpPr>
                <p:nvPr/>
              </p:nvSpPr>
              <p:spPr bwMode="auto">
                <a:xfrm>
                  <a:off x="2812" y="2629"/>
                  <a:ext cx="446" cy="491"/>
                </a:xfrm>
                <a:prstGeom prst="rect">
                  <a:avLst/>
                </a:prstGeom>
                <a:solidFill>
                  <a:srgbClr val="99CC00"/>
                </a:solidFill>
                <a:ln w="9525">
                  <a:solidFill>
                    <a:schemeClr val="tx1"/>
                  </a:solidFill>
                  <a:miter lim="800000"/>
                  <a:headEnd/>
                  <a:tailEnd/>
                </a:ln>
                <a:effectLst>
                  <a:outerShdw dist="35921" dir="2700000" algn="ctr" rotWithShape="0">
                    <a:schemeClr val="bg2">
                      <a:alpha val="50000"/>
                    </a:schemeClr>
                  </a:outerShdw>
                </a:effectLst>
              </p:spPr>
              <p:txBody>
                <a:bodyPr wrap="none" anchor="ctr"/>
                <a:lstStyle/>
                <a:p>
                  <a:pPr fontAlgn="auto">
                    <a:spcBef>
                      <a:spcPts val="0"/>
                    </a:spcBef>
                    <a:spcAft>
                      <a:spcPts val="0"/>
                    </a:spcAft>
                    <a:defRPr/>
                  </a:pPr>
                  <a:endParaRPr lang="ja-JP" altLang="en-US" sz="2400">
                    <a:latin typeface="+mn-lt"/>
                    <a:ea typeface="ＭＳ Ｐゴシック" pitchFamily="50" charset="-128"/>
                  </a:endParaRPr>
                </a:p>
              </p:txBody>
            </p:sp>
          </p:grpSp>
          <p:sp>
            <p:nvSpPr>
              <p:cNvPr id="9274" name="AutoShape 1323"/>
              <p:cNvSpPr>
                <a:spLocks noChangeArrowheads="1"/>
              </p:cNvSpPr>
              <p:nvPr/>
            </p:nvSpPr>
            <p:spPr bwMode="auto">
              <a:xfrm>
                <a:off x="3254211" y="4089733"/>
                <a:ext cx="217488" cy="198437"/>
              </a:xfrm>
              <a:prstGeom prst="can">
                <a:avLst>
                  <a:gd name="adj" fmla="val 25000"/>
                </a:avLst>
              </a:prstGeom>
              <a:solidFill>
                <a:srgbClr val="808080"/>
              </a:solidFill>
              <a:ln w="9525">
                <a:solidFill>
                  <a:schemeClr val="tx1"/>
                </a:solidFill>
                <a:round/>
                <a:headEnd/>
                <a:tailEnd/>
              </a:ln>
            </p:spPr>
            <p:txBody>
              <a:bodyPr wrap="none" anchor="ctr"/>
              <a:lstStyle/>
              <a:p>
                <a:endParaRPr lang="ja-JP" altLang="en-US" sz="2400">
                  <a:latin typeface="Calibri" pitchFamily="34" charset="0"/>
                </a:endParaRPr>
              </a:p>
            </p:txBody>
          </p:sp>
          <p:cxnSp>
            <p:nvCxnSpPr>
              <p:cNvPr id="9275" name="AutoShape 1324"/>
              <p:cNvCxnSpPr>
                <a:cxnSpLocks noChangeShapeType="1"/>
                <a:stCxn id="459" idx="3"/>
                <a:endCxn id="9274" idx="1"/>
              </p:cNvCxnSpPr>
              <p:nvPr/>
            </p:nvCxnSpPr>
            <p:spPr bwMode="auto">
              <a:xfrm>
                <a:off x="3204998" y="4032583"/>
                <a:ext cx="158750" cy="57150"/>
              </a:xfrm>
              <a:prstGeom prst="bentConnector2">
                <a:avLst/>
              </a:prstGeom>
              <a:noFill/>
              <a:ln w="9525">
                <a:solidFill>
                  <a:schemeClr val="tx1"/>
                </a:solidFill>
                <a:miter lim="800000"/>
                <a:headEnd/>
                <a:tailEnd/>
              </a:ln>
            </p:spPr>
          </p:cxnSp>
          <p:grpSp>
            <p:nvGrpSpPr>
              <p:cNvPr id="24" name="グループ化 471"/>
              <p:cNvGrpSpPr>
                <a:grpSpLocks/>
              </p:cNvGrpSpPr>
              <p:nvPr/>
            </p:nvGrpSpPr>
            <p:grpSpPr bwMode="auto">
              <a:xfrm>
                <a:off x="1461473" y="4042108"/>
                <a:ext cx="393700" cy="352425"/>
                <a:chOff x="1592098" y="4042108"/>
                <a:chExt cx="393700" cy="352425"/>
              </a:xfrm>
            </p:grpSpPr>
            <p:sp>
              <p:nvSpPr>
                <p:cNvPr id="439" name="Rectangle 1298"/>
                <p:cNvSpPr>
                  <a:spLocks noChangeArrowheads="1"/>
                </p:cNvSpPr>
                <p:nvPr/>
              </p:nvSpPr>
              <p:spPr bwMode="auto">
                <a:xfrm>
                  <a:off x="1591875" y="4113545"/>
                  <a:ext cx="73049" cy="76200"/>
                </a:xfrm>
                <a:prstGeom prst="rect">
                  <a:avLst/>
                </a:prstGeom>
                <a:solidFill>
                  <a:schemeClr val="bg1"/>
                </a:solidFill>
                <a:ln w="9525">
                  <a:solidFill>
                    <a:schemeClr val="tx1"/>
                  </a:solidFill>
                  <a:miter lim="800000"/>
                  <a:headEnd/>
                  <a:tailEnd/>
                </a:ln>
                <a:effectLst>
                  <a:outerShdw dist="35921" dir="2700000" algn="ctr" rotWithShape="0">
                    <a:schemeClr val="bg2"/>
                  </a:outerShdw>
                </a:effectLst>
              </p:spPr>
              <p:txBody>
                <a:bodyPr wrap="none" anchor="ctr"/>
                <a:lstStyle/>
                <a:p>
                  <a:pPr fontAlgn="auto">
                    <a:spcBef>
                      <a:spcPts val="0"/>
                    </a:spcBef>
                    <a:spcAft>
                      <a:spcPts val="0"/>
                    </a:spcAft>
                    <a:defRPr/>
                  </a:pPr>
                  <a:endParaRPr lang="ja-JP" altLang="en-US" sz="2400">
                    <a:latin typeface="+mn-lt"/>
                    <a:ea typeface="ＭＳ Ｐゴシック" pitchFamily="50" charset="-128"/>
                  </a:endParaRPr>
                </a:p>
              </p:txBody>
            </p:sp>
            <p:sp>
              <p:nvSpPr>
                <p:cNvPr id="440" name="Rectangle 1299"/>
                <p:cNvSpPr>
                  <a:spLocks noChangeArrowheads="1"/>
                </p:cNvSpPr>
                <p:nvPr/>
              </p:nvSpPr>
              <p:spPr bwMode="auto">
                <a:xfrm>
                  <a:off x="1591875" y="4273883"/>
                  <a:ext cx="73049" cy="76200"/>
                </a:xfrm>
                <a:prstGeom prst="rect">
                  <a:avLst/>
                </a:prstGeom>
                <a:solidFill>
                  <a:schemeClr val="bg1"/>
                </a:solidFill>
                <a:ln w="9525">
                  <a:solidFill>
                    <a:schemeClr val="tx1"/>
                  </a:solidFill>
                  <a:miter lim="800000"/>
                  <a:headEnd/>
                  <a:tailEnd/>
                </a:ln>
                <a:effectLst>
                  <a:outerShdw dist="35921" dir="2700000" algn="ctr" rotWithShape="0">
                    <a:schemeClr val="bg2"/>
                  </a:outerShdw>
                </a:effectLst>
              </p:spPr>
              <p:txBody>
                <a:bodyPr wrap="none" anchor="ctr"/>
                <a:lstStyle/>
                <a:p>
                  <a:pPr fontAlgn="auto">
                    <a:spcBef>
                      <a:spcPts val="0"/>
                    </a:spcBef>
                    <a:spcAft>
                      <a:spcPts val="0"/>
                    </a:spcAft>
                    <a:defRPr/>
                  </a:pPr>
                  <a:endParaRPr lang="ja-JP" altLang="en-US" sz="2400">
                    <a:latin typeface="+mn-lt"/>
                    <a:ea typeface="ＭＳ Ｐゴシック" pitchFamily="50" charset="-128"/>
                  </a:endParaRPr>
                </a:p>
              </p:txBody>
            </p:sp>
            <p:sp>
              <p:nvSpPr>
                <p:cNvPr id="441" name="Rectangle 1300"/>
                <p:cNvSpPr>
                  <a:spLocks noChangeArrowheads="1"/>
                </p:cNvSpPr>
                <p:nvPr/>
              </p:nvSpPr>
              <p:spPr bwMode="auto">
                <a:xfrm>
                  <a:off x="1912657" y="4197683"/>
                  <a:ext cx="73049" cy="73025"/>
                </a:xfrm>
                <a:prstGeom prst="rect">
                  <a:avLst/>
                </a:prstGeom>
                <a:solidFill>
                  <a:srgbClr val="FF99CC"/>
                </a:solidFill>
                <a:ln w="9525">
                  <a:solidFill>
                    <a:schemeClr val="tx1"/>
                  </a:solidFill>
                  <a:miter lim="800000"/>
                  <a:headEnd/>
                  <a:tailEnd/>
                </a:ln>
                <a:effectLst>
                  <a:outerShdw dist="35921" dir="2700000" algn="ctr" rotWithShape="0">
                    <a:schemeClr val="bg2"/>
                  </a:outerShdw>
                </a:effectLst>
              </p:spPr>
              <p:txBody>
                <a:bodyPr wrap="none" anchor="ctr"/>
                <a:lstStyle/>
                <a:p>
                  <a:pPr fontAlgn="auto">
                    <a:spcBef>
                      <a:spcPts val="0"/>
                    </a:spcBef>
                    <a:spcAft>
                      <a:spcPts val="0"/>
                    </a:spcAft>
                    <a:defRPr/>
                  </a:pPr>
                  <a:endParaRPr lang="ja-JP" altLang="en-US" sz="2400">
                    <a:latin typeface="+mn-lt"/>
                    <a:ea typeface="ＭＳ Ｐゴシック" pitchFamily="50" charset="-128"/>
                  </a:endParaRPr>
                </a:p>
              </p:txBody>
            </p:sp>
            <p:sp>
              <p:nvSpPr>
                <p:cNvPr id="9280" name="Oval 1301"/>
                <p:cNvSpPr>
                  <a:spLocks noChangeArrowheads="1"/>
                </p:cNvSpPr>
                <p:nvPr/>
              </p:nvSpPr>
              <p:spPr bwMode="auto">
                <a:xfrm>
                  <a:off x="1742911" y="4042108"/>
                  <a:ext cx="103188" cy="66675"/>
                </a:xfrm>
                <a:prstGeom prst="ellipse">
                  <a:avLst/>
                </a:prstGeom>
                <a:solidFill>
                  <a:srgbClr val="FFFF99"/>
                </a:solidFill>
                <a:ln w="9525">
                  <a:solidFill>
                    <a:schemeClr val="tx1"/>
                  </a:solidFill>
                  <a:round/>
                  <a:headEnd/>
                  <a:tailEnd/>
                </a:ln>
              </p:spPr>
              <p:txBody>
                <a:bodyPr wrap="none" anchor="ctr"/>
                <a:lstStyle/>
                <a:p>
                  <a:endParaRPr lang="ja-JP" altLang="en-US" sz="2400">
                    <a:latin typeface="Calibri" pitchFamily="34" charset="0"/>
                  </a:endParaRPr>
                </a:p>
              </p:txBody>
            </p:sp>
            <p:sp>
              <p:nvSpPr>
                <p:cNvPr id="448" name="Rectangle 1326"/>
                <p:cNvSpPr>
                  <a:spLocks noChangeArrowheads="1"/>
                </p:cNvSpPr>
                <p:nvPr/>
              </p:nvSpPr>
              <p:spPr bwMode="auto">
                <a:xfrm>
                  <a:off x="1628399" y="4077033"/>
                  <a:ext cx="319195" cy="317500"/>
                </a:xfrm>
                <a:prstGeom prst="rect">
                  <a:avLst/>
                </a:prstGeom>
                <a:solidFill>
                  <a:schemeClr val="accent1"/>
                </a:solidFill>
                <a:ln w="9525">
                  <a:solidFill>
                    <a:schemeClr val="tx1"/>
                  </a:solidFill>
                  <a:miter lim="800000"/>
                  <a:headEnd/>
                  <a:tailEnd/>
                </a:ln>
                <a:effectLst>
                  <a:outerShdw dist="35921" dir="2700000" algn="ctr" rotWithShape="0">
                    <a:schemeClr val="bg2">
                      <a:alpha val="50000"/>
                    </a:schemeClr>
                  </a:outerShdw>
                </a:effectLst>
              </p:spPr>
              <p:txBody>
                <a:bodyPr wrap="none" anchor="ctr"/>
                <a:lstStyle/>
                <a:p>
                  <a:pPr fontAlgn="auto">
                    <a:spcBef>
                      <a:spcPts val="0"/>
                    </a:spcBef>
                    <a:spcAft>
                      <a:spcPts val="0"/>
                    </a:spcAft>
                    <a:defRPr/>
                  </a:pPr>
                  <a:endParaRPr lang="ja-JP" altLang="en-US" sz="2400">
                    <a:latin typeface="+mn-lt"/>
                    <a:ea typeface="ＭＳ Ｐゴシック" pitchFamily="50" charset="-128"/>
                  </a:endParaRPr>
                </a:p>
              </p:txBody>
            </p:sp>
          </p:grpSp>
          <p:cxnSp>
            <p:nvCxnSpPr>
              <p:cNvPr id="9268" name="AutoShape 1295"/>
              <p:cNvCxnSpPr>
                <a:cxnSpLocks noChangeShapeType="1"/>
                <a:stCxn id="441" idx="3"/>
                <a:endCxn id="451" idx="1"/>
              </p:cNvCxnSpPr>
              <p:nvPr/>
            </p:nvCxnSpPr>
            <p:spPr bwMode="auto">
              <a:xfrm>
                <a:off x="1855173" y="4234196"/>
                <a:ext cx="273500" cy="6761"/>
              </a:xfrm>
              <a:prstGeom prst="straightConnector1">
                <a:avLst/>
              </a:prstGeom>
              <a:noFill/>
              <a:ln w="19050">
                <a:solidFill>
                  <a:srgbClr val="FF0000"/>
                </a:solidFill>
                <a:round/>
                <a:headEnd/>
                <a:tailEnd/>
              </a:ln>
            </p:spPr>
          </p:cxnSp>
          <p:cxnSp>
            <p:nvCxnSpPr>
              <p:cNvPr id="9269" name="AutoShape 1296"/>
              <p:cNvCxnSpPr>
                <a:cxnSpLocks noChangeShapeType="1"/>
                <a:stCxn id="449" idx="3"/>
                <a:endCxn id="457" idx="1"/>
              </p:cNvCxnSpPr>
              <p:nvPr/>
            </p:nvCxnSpPr>
            <p:spPr bwMode="auto">
              <a:xfrm flipV="1">
                <a:off x="2520786" y="4044894"/>
                <a:ext cx="322262" cy="99220"/>
              </a:xfrm>
              <a:prstGeom prst="straightConnector1">
                <a:avLst/>
              </a:prstGeom>
              <a:noFill/>
              <a:ln w="19050">
                <a:solidFill>
                  <a:srgbClr val="FF0000"/>
                </a:solidFill>
                <a:round/>
                <a:headEnd/>
                <a:tailEnd/>
              </a:ln>
            </p:spPr>
          </p:cxnSp>
          <p:cxnSp>
            <p:nvCxnSpPr>
              <p:cNvPr id="9270" name="AutoShape 1297"/>
              <p:cNvCxnSpPr>
                <a:cxnSpLocks noChangeShapeType="1"/>
                <a:stCxn id="450" idx="3"/>
                <a:endCxn id="454" idx="1"/>
              </p:cNvCxnSpPr>
              <p:nvPr/>
            </p:nvCxnSpPr>
            <p:spPr bwMode="auto">
              <a:xfrm>
                <a:off x="2520786" y="4339100"/>
                <a:ext cx="317267" cy="142936"/>
              </a:xfrm>
              <a:prstGeom prst="straightConnector1">
                <a:avLst/>
              </a:prstGeom>
              <a:noFill/>
              <a:ln w="19050">
                <a:solidFill>
                  <a:srgbClr val="FF0000"/>
                </a:solidFill>
                <a:round/>
                <a:headEnd/>
                <a:tailEnd/>
              </a:ln>
            </p:spPr>
          </p:cxnSp>
        </p:grpSp>
        <p:sp>
          <p:nvSpPr>
            <p:cNvPr id="9229" name="AutoShape 1722"/>
            <p:cNvSpPr>
              <a:spLocks noChangeArrowheads="1"/>
            </p:cNvSpPr>
            <p:nvPr/>
          </p:nvSpPr>
          <p:spPr bwMode="auto">
            <a:xfrm>
              <a:off x="2143125" y="4813300"/>
              <a:ext cx="363538" cy="455613"/>
            </a:xfrm>
            <a:prstGeom prst="downArrow">
              <a:avLst>
                <a:gd name="adj1" fmla="val 33139"/>
                <a:gd name="adj2" fmla="val 57958"/>
              </a:avLst>
            </a:prstGeom>
            <a:solidFill>
              <a:srgbClr val="FFCCFF"/>
            </a:solidFill>
            <a:ln w="9525">
              <a:solidFill>
                <a:srgbClr val="FF0000"/>
              </a:solidFill>
              <a:miter lim="800000"/>
              <a:headEnd/>
              <a:tailEnd/>
            </a:ln>
          </p:spPr>
          <p:txBody>
            <a:bodyPr vert="eaVert" wrap="none" anchor="ctr"/>
            <a:lstStyle/>
            <a:p>
              <a:endParaRPr lang="ja-JP" altLang="en-US">
                <a:latin typeface="Calibri" pitchFamily="34" charset="0"/>
              </a:endParaRPr>
            </a:p>
          </p:txBody>
        </p:sp>
        <p:grpSp>
          <p:nvGrpSpPr>
            <p:cNvPr id="25" name="グループ化 508"/>
            <p:cNvGrpSpPr>
              <a:grpSpLocks/>
            </p:cNvGrpSpPr>
            <p:nvPr/>
          </p:nvGrpSpPr>
          <p:grpSpPr bwMode="auto">
            <a:xfrm>
              <a:off x="722313" y="4137025"/>
              <a:ext cx="2689225" cy="742950"/>
              <a:chOff x="449287" y="5088758"/>
              <a:chExt cx="2687937" cy="742844"/>
            </a:xfrm>
          </p:grpSpPr>
          <p:cxnSp>
            <p:nvCxnSpPr>
              <p:cNvPr id="9246" name="AutoShape 1293"/>
              <p:cNvCxnSpPr>
                <a:cxnSpLocks noChangeShapeType="1"/>
                <a:stCxn id="477" idx="3"/>
              </p:cNvCxnSpPr>
              <p:nvPr/>
            </p:nvCxnSpPr>
            <p:spPr bwMode="auto">
              <a:xfrm>
                <a:off x="1055136" y="5221261"/>
                <a:ext cx="404362" cy="139659"/>
              </a:xfrm>
              <a:prstGeom prst="straightConnector1">
                <a:avLst/>
              </a:prstGeom>
              <a:noFill/>
              <a:ln w="19050">
                <a:solidFill>
                  <a:srgbClr val="FFCC00"/>
                </a:solidFill>
                <a:round/>
                <a:headEnd/>
                <a:tailEnd/>
              </a:ln>
            </p:spPr>
          </p:cxnSp>
          <p:cxnSp>
            <p:nvCxnSpPr>
              <p:cNvPr id="9247" name="AutoShape 1294"/>
              <p:cNvCxnSpPr>
                <a:cxnSpLocks noChangeShapeType="1"/>
                <a:stCxn id="478" idx="3"/>
              </p:cNvCxnSpPr>
              <p:nvPr/>
            </p:nvCxnSpPr>
            <p:spPr bwMode="auto">
              <a:xfrm flipV="1">
                <a:off x="1055136" y="5521258"/>
                <a:ext cx="404362" cy="177841"/>
              </a:xfrm>
              <a:prstGeom prst="straightConnector1">
                <a:avLst/>
              </a:prstGeom>
              <a:noFill/>
              <a:ln w="19050">
                <a:solidFill>
                  <a:srgbClr val="FFCC00"/>
                </a:solidFill>
                <a:round/>
                <a:headEnd/>
                <a:tailEnd/>
              </a:ln>
            </p:spPr>
          </p:cxnSp>
          <p:sp>
            <p:nvSpPr>
              <p:cNvPr id="477" name="Rectangle 1328"/>
              <p:cNvSpPr>
                <a:spLocks noChangeArrowheads="1"/>
              </p:cNvSpPr>
              <p:nvPr/>
            </p:nvSpPr>
            <p:spPr bwMode="auto">
              <a:xfrm>
                <a:off x="449287" y="5088758"/>
                <a:ext cx="606135" cy="265075"/>
              </a:xfrm>
              <a:prstGeom prst="rect">
                <a:avLst/>
              </a:prstGeom>
              <a:solidFill>
                <a:srgbClr val="FFCC00"/>
              </a:solidFill>
              <a:ln w="9525">
                <a:solidFill>
                  <a:schemeClr val="tx1"/>
                </a:solidFill>
                <a:miter lim="800000"/>
                <a:headEnd/>
                <a:tailEnd/>
              </a:ln>
              <a:effectLst>
                <a:outerShdw dist="35921" dir="2700000" algn="ctr" rotWithShape="0">
                  <a:schemeClr val="bg2">
                    <a:alpha val="50000"/>
                  </a:schemeClr>
                </a:outerShdw>
              </a:effectLst>
            </p:spPr>
            <p:txBody>
              <a:bodyPr wrap="none" lIns="91438" tIns="45717" rIns="91438" bIns="45717" anchor="ctr"/>
              <a:lstStyle/>
              <a:p>
                <a:pPr algn="ctr" defTabSz="915988" fontAlgn="auto">
                  <a:spcBef>
                    <a:spcPts val="0"/>
                  </a:spcBef>
                  <a:spcAft>
                    <a:spcPts val="0"/>
                  </a:spcAft>
                  <a:defRPr/>
                </a:pPr>
                <a:r>
                  <a:rPr lang="en-US" altLang="ja-JP" sz="1050" b="1" dirty="0">
                    <a:latin typeface="+mn-lt"/>
                    <a:ea typeface="ＭＳ Ｐゴシック" pitchFamily="50" charset="-128"/>
                  </a:rPr>
                  <a:t>READOUT</a:t>
                </a:r>
              </a:p>
            </p:txBody>
          </p:sp>
          <p:sp>
            <p:nvSpPr>
              <p:cNvPr id="478" name="Rectangle 1330"/>
              <p:cNvSpPr>
                <a:spLocks noChangeArrowheads="1"/>
              </p:cNvSpPr>
              <p:nvPr/>
            </p:nvSpPr>
            <p:spPr bwMode="auto">
              <a:xfrm>
                <a:off x="449287" y="5566528"/>
                <a:ext cx="606135" cy="265074"/>
              </a:xfrm>
              <a:prstGeom prst="rect">
                <a:avLst/>
              </a:prstGeom>
              <a:solidFill>
                <a:srgbClr val="FFCC00"/>
              </a:solidFill>
              <a:ln w="9525">
                <a:solidFill>
                  <a:schemeClr val="tx1"/>
                </a:solidFill>
                <a:miter lim="800000"/>
                <a:headEnd/>
                <a:tailEnd/>
              </a:ln>
              <a:effectLst>
                <a:outerShdw dist="35921" dir="2700000" algn="ctr" rotWithShape="0">
                  <a:schemeClr val="bg2">
                    <a:alpha val="50000"/>
                  </a:schemeClr>
                </a:outerShdw>
              </a:effectLst>
            </p:spPr>
            <p:txBody>
              <a:bodyPr wrap="none" lIns="91438" tIns="45717" rIns="91438" bIns="45717" anchor="ctr"/>
              <a:lstStyle/>
              <a:p>
                <a:pPr algn="ctr" defTabSz="915988" fontAlgn="auto">
                  <a:spcBef>
                    <a:spcPts val="0"/>
                  </a:spcBef>
                  <a:spcAft>
                    <a:spcPts val="0"/>
                  </a:spcAft>
                  <a:defRPr/>
                </a:pPr>
                <a:r>
                  <a:rPr lang="en-US" altLang="ja-JP" sz="1050" b="1" dirty="0">
                    <a:latin typeface="+mn-lt"/>
                    <a:ea typeface="ＭＳ Ｐゴシック" pitchFamily="50" charset="-128"/>
                  </a:rPr>
                  <a:t>READOUT</a:t>
                </a:r>
              </a:p>
            </p:txBody>
          </p:sp>
          <p:grpSp>
            <p:nvGrpSpPr>
              <p:cNvPr id="26" name="グループ化 503"/>
              <p:cNvGrpSpPr>
                <a:grpSpLocks/>
              </p:cNvGrpSpPr>
              <p:nvPr/>
            </p:nvGrpSpPr>
            <p:grpSpPr bwMode="auto">
              <a:xfrm>
                <a:off x="2508573" y="5250883"/>
                <a:ext cx="628651" cy="436562"/>
                <a:chOff x="2841073" y="5060883"/>
                <a:chExt cx="628651" cy="436562"/>
              </a:xfrm>
            </p:grpSpPr>
            <p:grpSp>
              <p:nvGrpSpPr>
                <p:cNvPr id="27" name="Group 1302"/>
                <p:cNvGrpSpPr>
                  <a:grpSpLocks/>
                </p:cNvGrpSpPr>
                <p:nvPr/>
              </p:nvGrpSpPr>
              <p:grpSpPr bwMode="auto">
                <a:xfrm>
                  <a:off x="2841073" y="5060883"/>
                  <a:ext cx="358775" cy="350837"/>
                  <a:chOff x="4386" y="2477"/>
                  <a:chExt cx="503" cy="540"/>
                </a:xfrm>
              </p:grpSpPr>
              <p:sp>
                <p:nvSpPr>
                  <p:cNvPr id="483" name="Rectangle 1303"/>
                  <p:cNvSpPr>
                    <a:spLocks noChangeArrowheads="1"/>
                  </p:cNvSpPr>
                  <p:nvPr/>
                </p:nvSpPr>
                <p:spPr bwMode="auto">
                  <a:xfrm>
                    <a:off x="4386" y="2716"/>
                    <a:ext cx="102" cy="117"/>
                  </a:xfrm>
                  <a:prstGeom prst="rect">
                    <a:avLst/>
                  </a:prstGeom>
                  <a:solidFill>
                    <a:srgbClr val="FF99CC"/>
                  </a:solidFill>
                  <a:ln w="9525">
                    <a:solidFill>
                      <a:schemeClr val="tx1"/>
                    </a:solidFill>
                    <a:miter lim="800000"/>
                    <a:headEnd/>
                    <a:tailEnd/>
                  </a:ln>
                  <a:effectLst>
                    <a:outerShdw dist="35921" dir="2700000" algn="ctr" rotWithShape="0">
                      <a:schemeClr val="bg2"/>
                    </a:outerShdw>
                  </a:effectLst>
                </p:spPr>
                <p:txBody>
                  <a:bodyPr wrap="none" anchor="ctr"/>
                  <a:lstStyle/>
                  <a:p>
                    <a:pPr fontAlgn="auto">
                      <a:spcBef>
                        <a:spcPts val="0"/>
                      </a:spcBef>
                      <a:spcAft>
                        <a:spcPts val="0"/>
                      </a:spcAft>
                      <a:defRPr/>
                    </a:pPr>
                    <a:endParaRPr lang="ja-JP" altLang="en-US" sz="2400">
                      <a:latin typeface="+mn-lt"/>
                      <a:ea typeface="ＭＳ Ｐゴシック" pitchFamily="50" charset="-128"/>
                    </a:endParaRPr>
                  </a:p>
                </p:txBody>
              </p:sp>
              <p:sp>
                <p:nvSpPr>
                  <p:cNvPr id="9262" name="Oval 1304"/>
                  <p:cNvSpPr>
                    <a:spLocks noChangeArrowheads="1"/>
                  </p:cNvSpPr>
                  <p:nvPr/>
                </p:nvSpPr>
                <p:spPr bwMode="auto">
                  <a:xfrm>
                    <a:off x="4593" y="2477"/>
                    <a:ext cx="144" cy="102"/>
                  </a:xfrm>
                  <a:prstGeom prst="ellipse">
                    <a:avLst/>
                  </a:prstGeom>
                  <a:solidFill>
                    <a:srgbClr val="FFFF99"/>
                  </a:solidFill>
                  <a:ln w="9525">
                    <a:solidFill>
                      <a:schemeClr val="tx1"/>
                    </a:solidFill>
                    <a:round/>
                    <a:headEnd/>
                    <a:tailEnd/>
                  </a:ln>
                </p:spPr>
                <p:txBody>
                  <a:bodyPr wrap="none" anchor="ctr"/>
                  <a:lstStyle/>
                  <a:p>
                    <a:endParaRPr lang="ja-JP" altLang="en-US" sz="2400">
                      <a:latin typeface="Calibri" pitchFamily="34" charset="0"/>
                    </a:endParaRPr>
                  </a:p>
                </p:txBody>
              </p:sp>
              <p:sp>
                <p:nvSpPr>
                  <p:cNvPr id="485" name="Rectangle 1305"/>
                  <p:cNvSpPr>
                    <a:spLocks noChangeArrowheads="1"/>
                  </p:cNvSpPr>
                  <p:nvPr/>
                </p:nvSpPr>
                <p:spPr bwMode="auto">
                  <a:xfrm>
                    <a:off x="4444" y="2526"/>
                    <a:ext cx="445" cy="491"/>
                  </a:xfrm>
                  <a:prstGeom prst="rect">
                    <a:avLst/>
                  </a:prstGeom>
                  <a:solidFill>
                    <a:srgbClr val="00FF00"/>
                  </a:solidFill>
                  <a:ln w="9525">
                    <a:solidFill>
                      <a:schemeClr val="tx1"/>
                    </a:solidFill>
                    <a:miter lim="800000"/>
                    <a:headEnd/>
                    <a:tailEnd/>
                  </a:ln>
                  <a:effectLst>
                    <a:outerShdw dist="35921" dir="2700000" algn="ctr" rotWithShape="0">
                      <a:schemeClr val="bg2">
                        <a:alpha val="50000"/>
                      </a:schemeClr>
                    </a:outerShdw>
                  </a:effectLst>
                </p:spPr>
                <p:txBody>
                  <a:bodyPr wrap="none" anchor="ctr"/>
                  <a:lstStyle/>
                  <a:p>
                    <a:pPr fontAlgn="auto">
                      <a:spcBef>
                        <a:spcPts val="0"/>
                      </a:spcBef>
                      <a:spcAft>
                        <a:spcPts val="0"/>
                      </a:spcAft>
                      <a:defRPr/>
                    </a:pPr>
                    <a:endParaRPr lang="ja-JP" altLang="en-US" sz="2400">
                      <a:latin typeface="+mn-lt"/>
                      <a:ea typeface="ＭＳ Ｐゴシック" pitchFamily="50" charset="-128"/>
                    </a:endParaRPr>
                  </a:p>
                </p:txBody>
              </p:sp>
            </p:grpSp>
            <p:sp>
              <p:nvSpPr>
                <p:cNvPr id="9259" name="AutoShape 1323"/>
                <p:cNvSpPr>
                  <a:spLocks noChangeArrowheads="1"/>
                </p:cNvSpPr>
                <p:nvPr/>
              </p:nvSpPr>
              <p:spPr bwMode="auto">
                <a:xfrm>
                  <a:off x="3252236" y="5299008"/>
                  <a:ext cx="217488" cy="198437"/>
                </a:xfrm>
                <a:prstGeom prst="can">
                  <a:avLst>
                    <a:gd name="adj" fmla="val 25000"/>
                  </a:avLst>
                </a:prstGeom>
                <a:solidFill>
                  <a:srgbClr val="808080"/>
                </a:solidFill>
                <a:ln w="9525">
                  <a:solidFill>
                    <a:schemeClr val="tx1"/>
                  </a:solidFill>
                  <a:round/>
                  <a:headEnd/>
                  <a:tailEnd/>
                </a:ln>
              </p:spPr>
              <p:txBody>
                <a:bodyPr wrap="none" anchor="ctr"/>
                <a:lstStyle/>
                <a:p>
                  <a:endParaRPr lang="ja-JP" altLang="en-US" sz="2400">
                    <a:latin typeface="Calibri" pitchFamily="34" charset="0"/>
                  </a:endParaRPr>
                </a:p>
              </p:txBody>
            </p:sp>
            <p:cxnSp>
              <p:nvCxnSpPr>
                <p:cNvPr id="9260" name="AutoShape 1324"/>
                <p:cNvCxnSpPr>
                  <a:cxnSpLocks noChangeShapeType="1"/>
                  <a:endCxn id="9259" idx="1"/>
                </p:cNvCxnSpPr>
                <p:nvPr/>
              </p:nvCxnSpPr>
              <p:spPr bwMode="auto">
                <a:xfrm>
                  <a:off x="3203023" y="5241858"/>
                  <a:ext cx="158750" cy="57150"/>
                </a:xfrm>
                <a:prstGeom prst="bentConnector2">
                  <a:avLst/>
                </a:prstGeom>
                <a:noFill/>
                <a:ln w="9525">
                  <a:solidFill>
                    <a:schemeClr val="tx1"/>
                  </a:solidFill>
                  <a:miter lim="800000"/>
                  <a:headEnd/>
                  <a:tailEnd/>
                </a:ln>
              </p:spPr>
            </p:cxnSp>
          </p:grpSp>
          <p:grpSp>
            <p:nvGrpSpPr>
              <p:cNvPr id="28" name="グループ化 497"/>
              <p:cNvGrpSpPr>
                <a:grpSpLocks/>
              </p:cNvGrpSpPr>
              <p:nvPr/>
            </p:nvGrpSpPr>
            <p:grpSpPr bwMode="auto">
              <a:xfrm>
                <a:off x="1459498" y="5251383"/>
                <a:ext cx="393700" cy="352425"/>
                <a:chOff x="1592098" y="4042108"/>
                <a:chExt cx="393700" cy="352425"/>
              </a:xfrm>
            </p:grpSpPr>
            <p:sp>
              <p:nvSpPr>
                <p:cNvPr id="499" name="Rectangle 1298"/>
                <p:cNvSpPr>
                  <a:spLocks noChangeArrowheads="1"/>
                </p:cNvSpPr>
                <p:nvPr/>
              </p:nvSpPr>
              <p:spPr bwMode="auto">
                <a:xfrm>
                  <a:off x="1592640" y="4112813"/>
                  <a:ext cx="72990" cy="76189"/>
                </a:xfrm>
                <a:prstGeom prst="rect">
                  <a:avLst/>
                </a:prstGeom>
                <a:solidFill>
                  <a:schemeClr val="bg1"/>
                </a:solidFill>
                <a:ln w="9525">
                  <a:solidFill>
                    <a:schemeClr val="tx1"/>
                  </a:solidFill>
                  <a:miter lim="800000"/>
                  <a:headEnd/>
                  <a:tailEnd/>
                </a:ln>
                <a:effectLst>
                  <a:outerShdw dist="35921" dir="2700000" algn="ctr" rotWithShape="0">
                    <a:schemeClr val="bg2"/>
                  </a:outerShdw>
                </a:effectLst>
              </p:spPr>
              <p:txBody>
                <a:bodyPr wrap="none" anchor="ctr"/>
                <a:lstStyle/>
                <a:p>
                  <a:pPr fontAlgn="auto">
                    <a:spcBef>
                      <a:spcPts val="0"/>
                    </a:spcBef>
                    <a:spcAft>
                      <a:spcPts val="0"/>
                    </a:spcAft>
                    <a:defRPr/>
                  </a:pPr>
                  <a:endParaRPr lang="ja-JP" altLang="en-US" sz="2400">
                    <a:latin typeface="+mn-lt"/>
                    <a:ea typeface="ＭＳ Ｐゴシック" pitchFamily="50" charset="-128"/>
                  </a:endParaRPr>
                </a:p>
              </p:txBody>
            </p:sp>
            <p:sp>
              <p:nvSpPr>
                <p:cNvPr id="500" name="Rectangle 1299"/>
                <p:cNvSpPr>
                  <a:spLocks noChangeArrowheads="1"/>
                </p:cNvSpPr>
                <p:nvPr/>
              </p:nvSpPr>
              <p:spPr bwMode="auto">
                <a:xfrm>
                  <a:off x="1592640" y="4273127"/>
                  <a:ext cx="72990" cy="76189"/>
                </a:xfrm>
                <a:prstGeom prst="rect">
                  <a:avLst/>
                </a:prstGeom>
                <a:solidFill>
                  <a:schemeClr val="bg1"/>
                </a:solidFill>
                <a:ln w="9525">
                  <a:solidFill>
                    <a:schemeClr val="tx1"/>
                  </a:solidFill>
                  <a:miter lim="800000"/>
                  <a:headEnd/>
                  <a:tailEnd/>
                </a:ln>
                <a:effectLst>
                  <a:outerShdw dist="35921" dir="2700000" algn="ctr" rotWithShape="0">
                    <a:schemeClr val="bg2"/>
                  </a:outerShdw>
                </a:effectLst>
              </p:spPr>
              <p:txBody>
                <a:bodyPr wrap="none" anchor="ctr"/>
                <a:lstStyle/>
                <a:p>
                  <a:pPr fontAlgn="auto">
                    <a:spcBef>
                      <a:spcPts val="0"/>
                    </a:spcBef>
                    <a:spcAft>
                      <a:spcPts val="0"/>
                    </a:spcAft>
                    <a:defRPr/>
                  </a:pPr>
                  <a:endParaRPr lang="ja-JP" altLang="en-US" sz="2400">
                    <a:latin typeface="+mn-lt"/>
                    <a:ea typeface="ＭＳ Ｐゴシック" pitchFamily="50" charset="-128"/>
                  </a:endParaRPr>
                </a:p>
              </p:txBody>
            </p:sp>
            <p:sp>
              <p:nvSpPr>
                <p:cNvPr id="501" name="Rectangle 1300"/>
                <p:cNvSpPr>
                  <a:spLocks noChangeArrowheads="1"/>
                </p:cNvSpPr>
                <p:nvPr/>
              </p:nvSpPr>
              <p:spPr bwMode="auto">
                <a:xfrm>
                  <a:off x="1913161" y="4196938"/>
                  <a:ext cx="72990" cy="73015"/>
                </a:xfrm>
                <a:prstGeom prst="rect">
                  <a:avLst/>
                </a:prstGeom>
                <a:solidFill>
                  <a:srgbClr val="FF99CC"/>
                </a:solidFill>
                <a:ln w="9525">
                  <a:solidFill>
                    <a:schemeClr val="tx1"/>
                  </a:solidFill>
                  <a:miter lim="800000"/>
                  <a:headEnd/>
                  <a:tailEnd/>
                </a:ln>
                <a:effectLst>
                  <a:outerShdw dist="35921" dir="2700000" algn="ctr" rotWithShape="0">
                    <a:schemeClr val="bg2"/>
                  </a:outerShdw>
                </a:effectLst>
              </p:spPr>
              <p:txBody>
                <a:bodyPr wrap="none" anchor="ctr"/>
                <a:lstStyle/>
                <a:p>
                  <a:pPr fontAlgn="auto">
                    <a:spcBef>
                      <a:spcPts val="0"/>
                    </a:spcBef>
                    <a:spcAft>
                      <a:spcPts val="0"/>
                    </a:spcAft>
                    <a:defRPr/>
                  </a:pPr>
                  <a:endParaRPr lang="ja-JP" altLang="en-US" sz="2400">
                    <a:latin typeface="+mn-lt"/>
                    <a:ea typeface="ＭＳ Ｐゴシック" pitchFamily="50" charset="-128"/>
                  </a:endParaRPr>
                </a:p>
              </p:txBody>
            </p:sp>
            <p:sp>
              <p:nvSpPr>
                <p:cNvPr id="9256" name="Oval 1301"/>
                <p:cNvSpPr>
                  <a:spLocks noChangeArrowheads="1"/>
                </p:cNvSpPr>
                <p:nvPr/>
              </p:nvSpPr>
              <p:spPr bwMode="auto">
                <a:xfrm>
                  <a:off x="1742911" y="4042108"/>
                  <a:ext cx="103188" cy="66675"/>
                </a:xfrm>
                <a:prstGeom prst="ellipse">
                  <a:avLst/>
                </a:prstGeom>
                <a:solidFill>
                  <a:srgbClr val="FFFF99"/>
                </a:solidFill>
                <a:ln w="9525">
                  <a:solidFill>
                    <a:schemeClr val="tx1"/>
                  </a:solidFill>
                  <a:round/>
                  <a:headEnd/>
                  <a:tailEnd/>
                </a:ln>
              </p:spPr>
              <p:txBody>
                <a:bodyPr wrap="none" anchor="ctr"/>
                <a:lstStyle/>
                <a:p>
                  <a:endParaRPr lang="ja-JP" altLang="en-US" sz="2400">
                    <a:latin typeface="Calibri" pitchFamily="34" charset="0"/>
                  </a:endParaRPr>
                </a:p>
              </p:txBody>
            </p:sp>
            <p:sp>
              <p:nvSpPr>
                <p:cNvPr id="503" name="Rectangle 1326"/>
                <p:cNvSpPr>
                  <a:spLocks noChangeArrowheads="1"/>
                </p:cNvSpPr>
                <p:nvPr/>
              </p:nvSpPr>
              <p:spPr bwMode="auto">
                <a:xfrm>
                  <a:off x="1629135" y="4076305"/>
                  <a:ext cx="318934" cy="317455"/>
                </a:xfrm>
                <a:prstGeom prst="rect">
                  <a:avLst/>
                </a:prstGeom>
                <a:solidFill>
                  <a:schemeClr val="accent1"/>
                </a:solidFill>
                <a:ln w="9525">
                  <a:solidFill>
                    <a:schemeClr val="tx1"/>
                  </a:solidFill>
                  <a:miter lim="800000"/>
                  <a:headEnd/>
                  <a:tailEnd/>
                </a:ln>
                <a:effectLst>
                  <a:outerShdw dist="35921" dir="2700000" algn="ctr" rotWithShape="0">
                    <a:schemeClr val="bg2">
                      <a:alpha val="50000"/>
                    </a:schemeClr>
                  </a:outerShdw>
                </a:effectLst>
              </p:spPr>
              <p:txBody>
                <a:bodyPr wrap="none" anchor="ctr"/>
                <a:lstStyle/>
                <a:p>
                  <a:pPr fontAlgn="auto">
                    <a:spcBef>
                      <a:spcPts val="0"/>
                    </a:spcBef>
                    <a:spcAft>
                      <a:spcPts val="0"/>
                    </a:spcAft>
                    <a:defRPr/>
                  </a:pPr>
                  <a:endParaRPr lang="ja-JP" altLang="en-US" sz="2400">
                    <a:latin typeface="+mn-lt"/>
                    <a:ea typeface="ＭＳ Ｐゴシック" pitchFamily="50" charset="-128"/>
                  </a:endParaRPr>
                </a:p>
              </p:txBody>
            </p:sp>
          </p:grpSp>
          <p:cxnSp>
            <p:nvCxnSpPr>
              <p:cNvPr id="9250" name="AutoShape 1295"/>
              <p:cNvCxnSpPr>
                <a:cxnSpLocks noChangeShapeType="1"/>
                <a:stCxn id="501" idx="3"/>
              </p:cNvCxnSpPr>
              <p:nvPr/>
            </p:nvCxnSpPr>
            <p:spPr bwMode="auto">
              <a:xfrm>
                <a:off x="1853551" y="5442720"/>
                <a:ext cx="655299" cy="1449"/>
              </a:xfrm>
              <a:prstGeom prst="straightConnector1">
                <a:avLst/>
              </a:prstGeom>
              <a:noFill/>
              <a:ln w="19050">
                <a:solidFill>
                  <a:srgbClr val="FF0000"/>
                </a:solidFill>
                <a:round/>
                <a:headEnd/>
                <a:tailEnd/>
              </a:ln>
            </p:spPr>
          </p:cxnSp>
        </p:grpSp>
        <p:sp>
          <p:nvSpPr>
            <p:cNvPr id="9231" name="正方形/長方形 506"/>
            <p:cNvSpPr>
              <a:spLocks noChangeArrowheads="1"/>
            </p:cNvSpPr>
            <p:nvPr/>
          </p:nvSpPr>
          <p:spPr bwMode="auto">
            <a:xfrm rot="-930854">
              <a:off x="2398713" y="4876800"/>
              <a:ext cx="1536700" cy="461963"/>
            </a:xfrm>
            <a:prstGeom prst="rect">
              <a:avLst/>
            </a:prstGeom>
            <a:noFill/>
            <a:ln w="9525">
              <a:noFill/>
              <a:miter lim="800000"/>
              <a:headEnd/>
              <a:tailEnd/>
            </a:ln>
          </p:spPr>
          <p:txBody>
            <a:bodyPr wrap="none">
              <a:spAutoFit/>
            </a:bodyPr>
            <a:lstStyle/>
            <a:p>
              <a:r>
                <a:rPr lang="en-US" altLang="ja-JP" sz="2400" i="1">
                  <a:solidFill>
                    <a:srgbClr val="0070C0"/>
                  </a:solidFill>
                  <a:latin typeface="Calibri" pitchFamily="34" charset="0"/>
                </a:rPr>
                <a:t>Flexibility </a:t>
              </a:r>
              <a:endParaRPr lang="ja-JP" altLang="en-US" sz="2400" i="1">
                <a:solidFill>
                  <a:srgbClr val="0070C0"/>
                </a:solidFill>
                <a:latin typeface="Calibri" pitchFamily="34" charset="0"/>
              </a:endParaRPr>
            </a:p>
          </p:txBody>
        </p:sp>
        <p:pic>
          <p:nvPicPr>
            <p:cNvPr id="9232" name="Picture 59"/>
            <p:cNvPicPr>
              <a:picLocks noChangeAspect="1" noChangeArrowheads="1"/>
            </p:cNvPicPr>
            <p:nvPr/>
          </p:nvPicPr>
          <p:blipFill>
            <a:blip r:embed="rId5" cstate="print"/>
            <a:srcRect/>
            <a:stretch>
              <a:fillRect/>
            </a:stretch>
          </p:blipFill>
          <p:spPr bwMode="auto">
            <a:xfrm>
              <a:off x="4230688" y="4770438"/>
              <a:ext cx="846137" cy="846137"/>
            </a:xfrm>
            <a:prstGeom prst="rect">
              <a:avLst/>
            </a:prstGeom>
            <a:noFill/>
            <a:ln w="9525">
              <a:noFill/>
              <a:miter lim="800000"/>
              <a:headEnd/>
              <a:tailEnd/>
            </a:ln>
          </p:spPr>
        </p:pic>
        <p:grpSp>
          <p:nvGrpSpPr>
            <p:cNvPr id="29" name="グループ化 140"/>
            <p:cNvGrpSpPr>
              <a:grpSpLocks/>
            </p:cNvGrpSpPr>
            <p:nvPr/>
          </p:nvGrpSpPr>
          <p:grpSpPr bwMode="auto">
            <a:xfrm>
              <a:off x="5408613" y="4194175"/>
              <a:ext cx="388937" cy="417513"/>
              <a:chOff x="5707920" y="3961549"/>
              <a:chExt cx="506413" cy="542925"/>
            </a:xfrm>
          </p:grpSpPr>
          <p:sp>
            <p:nvSpPr>
              <p:cNvPr id="131" name="Rectangle 1726"/>
              <p:cNvSpPr>
                <a:spLocks noChangeArrowheads="1"/>
              </p:cNvSpPr>
              <p:nvPr/>
            </p:nvSpPr>
            <p:spPr bwMode="auto">
              <a:xfrm>
                <a:off x="5707920" y="4201014"/>
                <a:ext cx="103350" cy="117669"/>
              </a:xfrm>
              <a:prstGeom prst="rect">
                <a:avLst/>
              </a:prstGeom>
              <a:solidFill>
                <a:srgbClr val="FF99CC"/>
              </a:solidFill>
              <a:ln w="9525">
                <a:solidFill>
                  <a:schemeClr val="tx1"/>
                </a:solidFill>
                <a:miter lim="800000"/>
                <a:headEnd/>
                <a:tailEnd/>
              </a:ln>
              <a:effectLst>
                <a:outerShdw dist="35921" dir="2700000" algn="ctr" rotWithShape="0">
                  <a:schemeClr val="bg2"/>
                </a:outerShdw>
              </a:effectLst>
            </p:spPr>
            <p:txBody>
              <a:bodyPr wrap="none" anchor="ctr"/>
              <a:lstStyle/>
              <a:p>
                <a:pPr fontAlgn="auto">
                  <a:spcBef>
                    <a:spcPts val="0"/>
                  </a:spcBef>
                  <a:spcAft>
                    <a:spcPts val="0"/>
                  </a:spcAft>
                  <a:defRPr/>
                </a:pPr>
                <a:endParaRPr lang="ja-JP" altLang="en-US">
                  <a:latin typeface="+mn-lt"/>
                  <a:ea typeface="ＭＳ Ｐゴシック" pitchFamily="50" charset="-128"/>
                </a:endParaRPr>
              </a:p>
            </p:txBody>
          </p:sp>
          <p:sp>
            <p:nvSpPr>
              <p:cNvPr id="9244" name="Oval 1727"/>
              <p:cNvSpPr>
                <a:spLocks noChangeArrowheads="1"/>
              </p:cNvSpPr>
              <p:nvPr/>
            </p:nvSpPr>
            <p:spPr bwMode="auto">
              <a:xfrm>
                <a:off x="5916325" y="3961549"/>
                <a:ext cx="144977" cy="102553"/>
              </a:xfrm>
              <a:prstGeom prst="ellipse">
                <a:avLst/>
              </a:prstGeom>
              <a:solidFill>
                <a:srgbClr val="FFFF99"/>
              </a:solidFill>
              <a:ln w="9525">
                <a:solidFill>
                  <a:schemeClr val="tx1"/>
                </a:solidFill>
                <a:round/>
                <a:headEnd/>
                <a:tailEnd/>
              </a:ln>
            </p:spPr>
            <p:txBody>
              <a:bodyPr wrap="none" anchor="ctr"/>
              <a:lstStyle/>
              <a:p>
                <a:endParaRPr lang="ja-JP" altLang="en-US">
                  <a:latin typeface="Calibri" pitchFamily="34" charset="0"/>
                </a:endParaRPr>
              </a:p>
            </p:txBody>
          </p:sp>
          <p:sp>
            <p:nvSpPr>
              <p:cNvPr id="133" name="Rectangle 1728"/>
              <p:cNvSpPr>
                <a:spLocks noChangeArrowheads="1"/>
              </p:cNvSpPr>
              <p:nvPr/>
            </p:nvSpPr>
            <p:spPr bwMode="auto">
              <a:xfrm>
                <a:off x="5765796" y="4009030"/>
                <a:ext cx="448537" cy="495444"/>
              </a:xfrm>
              <a:prstGeom prst="rect">
                <a:avLst/>
              </a:prstGeom>
              <a:solidFill>
                <a:srgbClr val="00FF00"/>
              </a:solidFill>
              <a:ln w="9525">
                <a:solidFill>
                  <a:schemeClr val="tx1"/>
                </a:solidFill>
                <a:miter lim="800000"/>
                <a:headEnd/>
                <a:tailEnd/>
              </a:ln>
              <a:effectLst>
                <a:outerShdw dist="35921" dir="2700000" algn="ctr" rotWithShape="0">
                  <a:schemeClr val="bg2">
                    <a:alpha val="50000"/>
                  </a:schemeClr>
                </a:outerShdw>
              </a:effectLst>
            </p:spPr>
            <p:txBody>
              <a:bodyPr wrap="none" anchor="ctr"/>
              <a:lstStyle/>
              <a:p>
                <a:pPr fontAlgn="auto">
                  <a:spcBef>
                    <a:spcPts val="0"/>
                  </a:spcBef>
                  <a:spcAft>
                    <a:spcPts val="0"/>
                  </a:spcAft>
                  <a:defRPr/>
                </a:pPr>
                <a:endParaRPr lang="ja-JP" altLang="en-US">
                  <a:latin typeface="+mn-lt"/>
                  <a:ea typeface="ＭＳ Ｐゴシック" pitchFamily="50" charset="-128"/>
                </a:endParaRPr>
              </a:p>
            </p:txBody>
          </p:sp>
        </p:grpSp>
        <p:sp>
          <p:nvSpPr>
            <p:cNvPr id="9234" name="AutoShape 1729"/>
            <p:cNvSpPr>
              <a:spLocks noChangeArrowheads="1"/>
            </p:cNvSpPr>
            <p:nvPr/>
          </p:nvSpPr>
          <p:spPr bwMode="auto">
            <a:xfrm rot="-4724023">
              <a:off x="6955631" y="4047332"/>
              <a:ext cx="636587" cy="1771650"/>
            </a:xfrm>
            <a:prstGeom prst="curvedLeftArrow">
              <a:avLst>
                <a:gd name="adj1" fmla="val 23965"/>
                <a:gd name="adj2" fmla="val 101143"/>
                <a:gd name="adj3" fmla="val 19644"/>
              </a:avLst>
            </a:prstGeom>
            <a:solidFill>
              <a:srgbClr val="FFCCFF"/>
            </a:solidFill>
            <a:ln w="9525">
              <a:solidFill>
                <a:srgbClr val="FF0000"/>
              </a:solidFill>
              <a:miter lim="800000"/>
              <a:headEnd/>
              <a:tailEnd/>
            </a:ln>
          </p:spPr>
          <p:txBody>
            <a:bodyPr wrap="none" anchor="ctr"/>
            <a:lstStyle/>
            <a:p>
              <a:endParaRPr lang="ja-JP" altLang="en-US">
                <a:latin typeface="Calibri" pitchFamily="34" charset="0"/>
              </a:endParaRPr>
            </a:p>
          </p:txBody>
        </p:sp>
        <p:grpSp>
          <p:nvGrpSpPr>
            <p:cNvPr id="30" name="グループ化 141"/>
            <p:cNvGrpSpPr>
              <a:grpSpLocks/>
            </p:cNvGrpSpPr>
            <p:nvPr/>
          </p:nvGrpSpPr>
          <p:grpSpPr bwMode="auto">
            <a:xfrm>
              <a:off x="7323138" y="4427538"/>
              <a:ext cx="388937" cy="417512"/>
              <a:chOff x="5726331" y="5191318"/>
              <a:chExt cx="506412" cy="542925"/>
            </a:xfrm>
          </p:grpSpPr>
          <p:sp>
            <p:nvSpPr>
              <p:cNvPr id="135" name="Rectangle 1733"/>
              <p:cNvSpPr>
                <a:spLocks noChangeArrowheads="1"/>
              </p:cNvSpPr>
              <p:nvPr/>
            </p:nvSpPr>
            <p:spPr bwMode="auto">
              <a:xfrm>
                <a:off x="5726331" y="5430783"/>
                <a:ext cx="103350" cy="117668"/>
              </a:xfrm>
              <a:prstGeom prst="rect">
                <a:avLst/>
              </a:prstGeom>
              <a:solidFill>
                <a:srgbClr val="FF99CC"/>
              </a:solidFill>
              <a:ln w="9525">
                <a:solidFill>
                  <a:schemeClr val="tx1"/>
                </a:solidFill>
                <a:miter lim="800000"/>
                <a:headEnd/>
                <a:tailEnd/>
              </a:ln>
              <a:effectLst>
                <a:outerShdw dist="35921" dir="2700000" algn="ctr" rotWithShape="0">
                  <a:schemeClr val="bg2"/>
                </a:outerShdw>
              </a:effectLst>
            </p:spPr>
            <p:txBody>
              <a:bodyPr wrap="none" anchor="ctr"/>
              <a:lstStyle/>
              <a:p>
                <a:pPr fontAlgn="auto">
                  <a:spcBef>
                    <a:spcPts val="0"/>
                  </a:spcBef>
                  <a:spcAft>
                    <a:spcPts val="0"/>
                  </a:spcAft>
                  <a:defRPr/>
                </a:pPr>
                <a:endParaRPr lang="ja-JP" altLang="en-US">
                  <a:latin typeface="+mn-lt"/>
                  <a:ea typeface="ＭＳ Ｐゴシック" pitchFamily="50" charset="-128"/>
                </a:endParaRPr>
              </a:p>
            </p:txBody>
          </p:sp>
          <p:sp>
            <p:nvSpPr>
              <p:cNvPr id="9241" name="Oval 1734"/>
              <p:cNvSpPr>
                <a:spLocks noChangeArrowheads="1"/>
              </p:cNvSpPr>
              <p:nvPr/>
            </p:nvSpPr>
            <p:spPr bwMode="auto">
              <a:xfrm>
                <a:off x="5934735" y="5191318"/>
                <a:ext cx="144977" cy="102553"/>
              </a:xfrm>
              <a:prstGeom prst="ellipse">
                <a:avLst/>
              </a:prstGeom>
              <a:solidFill>
                <a:srgbClr val="FFFF99"/>
              </a:solidFill>
              <a:ln w="9525">
                <a:solidFill>
                  <a:schemeClr val="tx1"/>
                </a:solidFill>
                <a:round/>
                <a:headEnd/>
                <a:tailEnd/>
              </a:ln>
            </p:spPr>
            <p:txBody>
              <a:bodyPr wrap="none" anchor="ctr"/>
              <a:lstStyle/>
              <a:p>
                <a:endParaRPr lang="ja-JP" altLang="en-US">
                  <a:latin typeface="Calibri" pitchFamily="34" charset="0"/>
                </a:endParaRPr>
              </a:p>
            </p:txBody>
          </p:sp>
          <p:sp>
            <p:nvSpPr>
              <p:cNvPr id="137" name="Rectangle 1735"/>
              <p:cNvSpPr>
                <a:spLocks noChangeArrowheads="1"/>
              </p:cNvSpPr>
              <p:nvPr/>
            </p:nvSpPr>
            <p:spPr bwMode="auto">
              <a:xfrm>
                <a:off x="5784207" y="5238798"/>
                <a:ext cx="448536" cy="495445"/>
              </a:xfrm>
              <a:prstGeom prst="rect">
                <a:avLst/>
              </a:prstGeom>
              <a:solidFill>
                <a:srgbClr val="00FF00"/>
              </a:solidFill>
              <a:ln w="9525">
                <a:solidFill>
                  <a:schemeClr val="tx1"/>
                </a:solidFill>
                <a:miter lim="800000"/>
                <a:headEnd/>
                <a:tailEnd/>
              </a:ln>
              <a:effectLst>
                <a:outerShdw dist="35921" dir="2700000" algn="ctr" rotWithShape="0">
                  <a:schemeClr val="bg2">
                    <a:alpha val="50000"/>
                  </a:schemeClr>
                </a:outerShdw>
              </a:effectLst>
            </p:spPr>
            <p:txBody>
              <a:bodyPr wrap="none" anchor="ctr"/>
              <a:lstStyle/>
              <a:p>
                <a:pPr fontAlgn="auto">
                  <a:spcBef>
                    <a:spcPts val="0"/>
                  </a:spcBef>
                  <a:spcAft>
                    <a:spcPts val="0"/>
                  </a:spcAft>
                  <a:defRPr/>
                </a:pPr>
                <a:endParaRPr lang="ja-JP" altLang="en-US">
                  <a:latin typeface="+mn-lt"/>
                  <a:ea typeface="ＭＳ Ｐゴシック" pitchFamily="50" charset="-128"/>
                </a:endParaRPr>
              </a:p>
            </p:txBody>
          </p:sp>
        </p:grpSp>
        <p:pic>
          <p:nvPicPr>
            <p:cNvPr id="9236" name="Picture 60"/>
            <p:cNvPicPr>
              <a:picLocks noChangeAspect="1" noChangeArrowheads="1"/>
            </p:cNvPicPr>
            <p:nvPr/>
          </p:nvPicPr>
          <p:blipFill>
            <a:blip r:embed="rId6" cstate="print"/>
            <a:srcRect/>
            <a:stretch>
              <a:fillRect/>
            </a:stretch>
          </p:blipFill>
          <p:spPr bwMode="auto">
            <a:xfrm>
              <a:off x="7540625" y="5486400"/>
              <a:ext cx="935038" cy="935038"/>
            </a:xfrm>
            <a:prstGeom prst="rect">
              <a:avLst/>
            </a:prstGeom>
            <a:noFill/>
            <a:ln w="9525">
              <a:noFill/>
              <a:miter lim="800000"/>
              <a:headEnd/>
              <a:tailEnd/>
            </a:ln>
          </p:spPr>
        </p:pic>
        <p:sp>
          <p:nvSpPr>
            <p:cNvPr id="9237" name="Rectangle 1736"/>
            <p:cNvSpPr>
              <a:spLocks noChangeArrowheads="1"/>
            </p:cNvSpPr>
            <p:nvPr/>
          </p:nvSpPr>
          <p:spPr bwMode="auto">
            <a:xfrm>
              <a:off x="7546975" y="4911725"/>
              <a:ext cx="928688" cy="339725"/>
            </a:xfrm>
            <a:prstGeom prst="rect">
              <a:avLst/>
            </a:prstGeom>
            <a:noFill/>
            <a:ln w="9525">
              <a:noFill/>
              <a:miter lim="800000"/>
              <a:headEnd/>
              <a:tailEnd/>
            </a:ln>
          </p:spPr>
          <p:txBody>
            <a:bodyPr>
              <a:spAutoFit/>
            </a:bodyPr>
            <a:lstStyle/>
            <a:p>
              <a:pPr algn="ctr" defTabSz="4152900"/>
              <a:r>
                <a:rPr lang="en-US" altLang="ja-JP" sz="1600" b="1" i="1">
                  <a:solidFill>
                    <a:srgbClr val="4D4D4D"/>
                  </a:solidFill>
                  <a:latin typeface="Arial Narrow" pitchFamily="34" charset="0"/>
                </a:rPr>
                <a:t>Reuse</a:t>
              </a:r>
            </a:p>
          </p:txBody>
        </p:sp>
        <p:sp>
          <p:nvSpPr>
            <p:cNvPr id="9238" name="Rectangle 1730"/>
            <p:cNvSpPr>
              <a:spLocks noChangeArrowheads="1"/>
            </p:cNvSpPr>
            <p:nvPr/>
          </p:nvSpPr>
          <p:spPr bwMode="auto">
            <a:xfrm>
              <a:off x="4587875" y="4576763"/>
              <a:ext cx="2046288" cy="338137"/>
            </a:xfrm>
            <a:prstGeom prst="rect">
              <a:avLst/>
            </a:prstGeom>
            <a:noFill/>
            <a:ln w="9525">
              <a:noFill/>
              <a:miter lim="800000"/>
              <a:headEnd/>
              <a:tailEnd/>
            </a:ln>
          </p:spPr>
          <p:txBody>
            <a:bodyPr>
              <a:spAutoFit/>
            </a:bodyPr>
            <a:lstStyle/>
            <a:p>
              <a:pPr algn="ctr" defTabSz="4152900"/>
              <a:r>
                <a:rPr lang="en-US" altLang="ja-JP" sz="1600" b="1" i="1">
                  <a:solidFill>
                    <a:srgbClr val="4D4D4D"/>
                  </a:solidFill>
                  <a:latin typeface="Arial Narrow" pitchFamily="34" charset="0"/>
                </a:rPr>
                <a:t>Development</a:t>
              </a:r>
            </a:p>
          </p:txBody>
        </p:sp>
        <p:sp>
          <p:nvSpPr>
            <p:cNvPr id="9239" name="正方形/長方形 100"/>
            <p:cNvSpPr>
              <a:spLocks noChangeArrowheads="1"/>
            </p:cNvSpPr>
            <p:nvPr/>
          </p:nvSpPr>
          <p:spPr bwMode="auto">
            <a:xfrm rot="-930854">
              <a:off x="2527300" y="1514475"/>
              <a:ext cx="2133600" cy="646113"/>
            </a:xfrm>
            <a:prstGeom prst="rect">
              <a:avLst/>
            </a:prstGeom>
            <a:noFill/>
            <a:ln w="9525">
              <a:noFill/>
              <a:miter lim="800000"/>
              <a:headEnd/>
              <a:tailEnd/>
            </a:ln>
          </p:spPr>
          <p:txBody>
            <a:bodyPr wrap="none">
              <a:spAutoFit/>
            </a:bodyPr>
            <a:lstStyle/>
            <a:p>
              <a:r>
                <a:rPr lang="en-US" altLang="ja-JP" i="1">
                  <a:solidFill>
                    <a:srgbClr val="0070C0"/>
                  </a:solidFill>
                  <a:latin typeface="Calibri" pitchFamily="34" charset="0"/>
                </a:rPr>
                <a:t>Autonomous</a:t>
              </a:r>
            </a:p>
            <a:p>
              <a:r>
                <a:rPr lang="en-US" altLang="ja-JP" i="1">
                  <a:solidFill>
                    <a:srgbClr val="0070C0"/>
                  </a:solidFill>
                  <a:latin typeface="Calibri" pitchFamily="34" charset="0"/>
                </a:rPr>
                <a:t>Component  model</a:t>
              </a:r>
              <a:endParaRPr lang="ja-JP" altLang="en-US" i="1">
                <a:solidFill>
                  <a:srgbClr val="0070C0"/>
                </a:solidFill>
                <a:latin typeface="Calibri" pitchFamily="34" charset="0"/>
              </a:endParaRPr>
            </a:p>
          </p:txBody>
        </p:sp>
      </p:grpSp>
      <p:sp>
        <p:nvSpPr>
          <p:cNvPr id="9221" name="正方形/長方形 100"/>
          <p:cNvSpPr>
            <a:spLocks noChangeArrowheads="1"/>
          </p:cNvSpPr>
          <p:nvPr/>
        </p:nvSpPr>
        <p:spPr bwMode="auto">
          <a:xfrm rot="-930854">
            <a:off x="6146800" y="1748523"/>
            <a:ext cx="2505075" cy="400050"/>
          </a:xfrm>
          <a:prstGeom prst="rect">
            <a:avLst/>
          </a:prstGeom>
          <a:noFill/>
          <a:ln w="9525">
            <a:noFill/>
            <a:miter lim="800000"/>
            <a:headEnd/>
            <a:tailEnd/>
          </a:ln>
        </p:spPr>
        <p:txBody>
          <a:bodyPr wrap="none">
            <a:spAutoFit/>
          </a:bodyPr>
          <a:lstStyle/>
          <a:p>
            <a:r>
              <a:rPr lang="en-US" altLang="ja-JP" sz="2000" i="1">
                <a:solidFill>
                  <a:srgbClr val="0070C0"/>
                </a:solidFill>
                <a:latin typeface="Calibri" pitchFamily="34" charset="0"/>
              </a:rPr>
              <a:t>Network-transparent</a:t>
            </a:r>
            <a:endParaRPr lang="ja-JP" altLang="en-US" sz="2000" i="1">
              <a:solidFill>
                <a:srgbClr val="0070C0"/>
              </a:solidFill>
              <a:latin typeface="Calibri" pitchFamily="34" charset="0"/>
            </a:endParaRPr>
          </a:p>
        </p:txBody>
      </p:sp>
      <p:sp>
        <p:nvSpPr>
          <p:cNvPr id="161" name="スライド番号プレースホルダ 160"/>
          <p:cNvSpPr>
            <a:spLocks noGrp="1"/>
          </p:cNvSpPr>
          <p:nvPr>
            <p:ph type="sldNum" sz="quarter" idx="12"/>
          </p:nvPr>
        </p:nvSpPr>
        <p:spPr/>
        <p:txBody>
          <a:bodyPr/>
          <a:lstStyle/>
          <a:p>
            <a:fld id="{4CD9130D-EDCA-437A-B35F-B1567E0F2556}" type="slidenum">
              <a:rPr kumimoji="1" lang="ja-JP" altLang="en-US" smtClean="0"/>
              <a:pPr/>
              <a:t>6</a:t>
            </a:fld>
            <a:endParaRPr kumimoji="1" lang="ja-JP" altLang="en-US"/>
          </a:p>
        </p:txBody>
      </p:sp>
      <p:sp>
        <p:nvSpPr>
          <p:cNvPr id="162" name="日付プレースホルダ 161"/>
          <p:cNvSpPr>
            <a:spLocks noGrp="1"/>
          </p:cNvSpPr>
          <p:nvPr>
            <p:ph type="dt" sz="half" idx="10"/>
          </p:nvPr>
        </p:nvSpPr>
        <p:spPr/>
        <p:txBody>
          <a:bodyPr/>
          <a:lstStyle/>
          <a:p>
            <a:r>
              <a:rPr kumimoji="1" lang="en-US" altLang="ja-JP" smtClean="0"/>
              <a:t>2017-03-18</a:t>
            </a:r>
            <a:endParaRPr kumimoji="1" lang="ja-JP" altLang="en-US"/>
          </a:p>
        </p:txBody>
      </p:sp>
      <p:sp>
        <p:nvSpPr>
          <p:cNvPr id="163" name="フッター プレースホルダ 162"/>
          <p:cNvSpPr>
            <a:spLocks noGrp="1"/>
          </p:cNvSpPr>
          <p:nvPr>
            <p:ph type="ftr" sz="quarter" idx="11"/>
          </p:nvPr>
        </p:nvSpPr>
        <p:spPr/>
        <p:txBody>
          <a:bodyPr/>
          <a:lstStyle/>
          <a:p>
            <a:r>
              <a:rPr kumimoji="1" lang="zh-CN" altLang="en-US" smtClean="0"/>
              <a:t>日本物理学会 </a:t>
            </a:r>
            <a:r>
              <a:rPr kumimoji="1" lang="en-US" altLang="zh-CN" smtClean="0"/>
              <a:t>(18pK34-13)</a:t>
            </a:r>
            <a:endParaRPr kumimoji="1" lang="ja-JP" altLang="en-US"/>
          </a:p>
        </p:txBody>
      </p:sp>
    </p:spTree>
  </p:cSld>
  <p:clrMapOvr>
    <a:masterClrMapping/>
  </p:clrMapOvr>
  <p:transition advTm="173250"/>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動作環境</a:t>
            </a:r>
            <a:endParaRPr kumimoji="1" lang="ja-JP" altLang="en-US" dirty="0"/>
          </a:p>
        </p:txBody>
      </p:sp>
      <p:sp>
        <p:nvSpPr>
          <p:cNvPr id="3" name="コンテンツ プレースホルダ 2"/>
          <p:cNvSpPr>
            <a:spLocks noGrp="1"/>
          </p:cNvSpPr>
          <p:nvPr>
            <p:ph idx="1"/>
          </p:nvPr>
        </p:nvSpPr>
        <p:spPr/>
        <p:txBody>
          <a:bodyPr>
            <a:normAutofit fontScale="92500" lnSpcReduction="20000"/>
          </a:bodyPr>
          <a:lstStyle/>
          <a:p>
            <a:r>
              <a:rPr kumimoji="1" lang="en-US" altLang="ja-JP" dirty="0" smtClean="0"/>
              <a:t>Linux</a:t>
            </a:r>
          </a:p>
          <a:p>
            <a:pPr lvl="1"/>
            <a:r>
              <a:rPr lang="ja-JP" altLang="en-US" dirty="0" smtClean="0"/>
              <a:t>バイナリパッケージがあるもの</a:t>
            </a:r>
            <a:endParaRPr lang="en-US" altLang="ja-JP" dirty="0" smtClean="0"/>
          </a:p>
          <a:p>
            <a:pPr lvl="2"/>
            <a:r>
              <a:rPr kumimoji="1" lang="en-US" altLang="ja-JP" dirty="0" smtClean="0"/>
              <a:t>Scientific Linux 5.x</a:t>
            </a:r>
            <a:r>
              <a:rPr kumimoji="1" lang="ja-JP" altLang="en-US" dirty="0" err="1" smtClean="0"/>
              <a:t>、</a:t>
            </a:r>
            <a:r>
              <a:rPr kumimoji="1" lang="en-US" altLang="ja-JP" dirty="0" smtClean="0"/>
              <a:t>6.x (32bit, 64bit)</a:t>
            </a:r>
            <a:r>
              <a:rPr kumimoji="1" lang="ja-JP" altLang="en-US" dirty="0" err="1" smtClean="0"/>
              <a:t>、</a:t>
            </a:r>
            <a:r>
              <a:rPr kumimoji="1" lang="en-US" altLang="ja-JP" dirty="0" smtClean="0"/>
              <a:t>7.x (64bit)</a:t>
            </a:r>
          </a:p>
          <a:p>
            <a:pPr lvl="2">
              <a:buNone/>
            </a:pPr>
            <a:r>
              <a:rPr lang="en-US" altLang="ja-JP" dirty="0" smtClean="0"/>
              <a:t>	Scientific Linux 5</a:t>
            </a:r>
            <a:r>
              <a:rPr lang="ja-JP" altLang="en-US" dirty="0" smtClean="0"/>
              <a:t> </a:t>
            </a:r>
            <a:r>
              <a:rPr lang="en-US" altLang="ja-JP" dirty="0" smtClean="0"/>
              <a:t>2017-03-31 End of Life</a:t>
            </a:r>
            <a:r>
              <a:rPr lang="ja-JP" altLang="en-US" dirty="0" smtClean="0"/>
              <a:t>のため</a:t>
            </a:r>
            <a:endParaRPr lang="en-US" altLang="ja-JP" dirty="0" smtClean="0"/>
          </a:p>
          <a:p>
            <a:pPr lvl="2">
              <a:buNone/>
            </a:pPr>
            <a:r>
              <a:rPr lang="en-US" altLang="ja-JP" dirty="0" smtClean="0"/>
              <a:t>	</a:t>
            </a:r>
            <a:r>
              <a:rPr lang="ja-JP" altLang="en-US" dirty="0" smtClean="0"/>
              <a:t>今後はサポートしない予定</a:t>
            </a:r>
            <a:endParaRPr lang="en-US" altLang="ja-JP" dirty="0" smtClean="0"/>
          </a:p>
          <a:p>
            <a:pPr lvl="2">
              <a:buNone/>
            </a:pPr>
            <a:r>
              <a:rPr kumimoji="1" lang="en-US" altLang="ja-JP" dirty="0" smtClean="0"/>
              <a:t>	SL 6 </a:t>
            </a:r>
            <a:r>
              <a:rPr kumimoji="1" lang="en-US" altLang="ja-JP" dirty="0" err="1" smtClean="0"/>
              <a:t>EoL</a:t>
            </a:r>
            <a:r>
              <a:rPr kumimoji="1" lang="en-US" altLang="ja-JP" dirty="0" smtClean="0"/>
              <a:t>: 2020-10-31</a:t>
            </a:r>
            <a:r>
              <a:rPr kumimoji="1" lang="ja-JP" altLang="en-US" dirty="0" err="1" smtClean="0"/>
              <a:t>、</a:t>
            </a:r>
            <a:r>
              <a:rPr kumimoji="1" lang="en-US" altLang="ja-JP" dirty="0" smtClean="0"/>
              <a:t>SL 7 </a:t>
            </a:r>
            <a:r>
              <a:rPr kumimoji="1" lang="en-US" altLang="ja-JP" dirty="0" err="1" smtClean="0"/>
              <a:t>EoL</a:t>
            </a:r>
            <a:r>
              <a:rPr kumimoji="1" lang="en-US" altLang="ja-JP" dirty="0" smtClean="0"/>
              <a:t>: 2024-06-30</a:t>
            </a:r>
          </a:p>
          <a:p>
            <a:pPr lvl="2"/>
            <a:r>
              <a:rPr lang="ja-JP" altLang="en-US" dirty="0" smtClean="0"/>
              <a:t>インストールプログラムファイルをダウンロード、実行でセットアップが完了</a:t>
            </a:r>
            <a:endParaRPr kumimoji="1" lang="en-US" altLang="ja-JP" dirty="0" smtClean="0">
              <a:solidFill>
                <a:srgbClr val="FF0000"/>
              </a:solidFill>
            </a:endParaRPr>
          </a:p>
          <a:p>
            <a:pPr lvl="1"/>
            <a:r>
              <a:rPr lang="ja-JP" altLang="en-US" dirty="0" smtClean="0"/>
              <a:t>その他動作を確認した</a:t>
            </a:r>
            <a:r>
              <a:rPr lang="en-US" altLang="ja-JP" dirty="0" smtClean="0"/>
              <a:t>Linux</a:t>
            </a:r>
            <a:r>
              <a:rPr lang="ja-JP" altLang="en-US" dirty="0" smtClean="0"/>
              <a:t>ディストリビューション</a:t>
            </a:r>
            <a:endParaRPr lang="en-US" altLang="ja-JP" dirty="0" smtClean="0"/>
          </a:p>
          <a:p>
            <a:pPr lvl="2"/>
            <a:r>
              <a:rPr kumimoji="1" lang="en-US" altLang="ja-JP" dirty="0" err="1" smtClean="0"/>
              <a:t>Ubuntu</a:t>
            </a:r>
            <a:r>
              <a:rPr kumimoji="1" lang="en-US" altLang="ja-JP" dirty="0" smtClean="0"/>
              <a:t> 12.04, 14.04</a:t>
            </a:r>
          </a:p>
          <a:p>
            <a:pPr lvl="2"/>
            <a:r>
              <a:rPr kumimoji="1" lang="en-US" altLang="ja-JP" dirty="0" smtClean="0"/>
              <a:t>Fedora 20</a:t>
            </a:r>
          </a:p>
          <a:p>
            <a:pPr lvl="2"/>
            <a:r>
              <a:rPr lang="en-US" altLang="ja-JP" dirty="0" smtClean="0"/>
              <a:t>Arch Linux</a:t>
            </a:r>
            <a:endParaRPr kumimoji="1" lang="en-US" altLang="ja-JP" dirty="0" smtClean="0"/>
          </a:p>
        </p:txBody>
      </p:sp>
      <p:sp>
        <p:nvSpPr>
          <p:cNvPr id="8" name="スライド番号プレースホルダ 7"/>
          <p:cNvSpPr>
            <a:spLocks noGrp="1"/>
          </p:cNvSpPr>
          <p:nvPr>
            <p:ph type="sldNum" sz="quarter" idx="12"/>
          </p:nvPr>
        </p:nvSpPr>
        <p:spPr/>
        <p:txBody>
          <a:bodyPr/>
          <a:lstStyle/>
          <a:p>
            <a:fld id="{4CD9130D-EDCA-437A-B35F-B1567E0F2556}" type="slidenum">
              <a:rPr kumimoji="1" lang="ja-JP" altLang="en-US" smtClean="0"/>
              <a:pPr/>
              <a:t>7</a:t>
            </a:fld>
            <a:endParaRPr kumimoji="1" lang="ja-JP" altLang="en-US"/>
          </a:p>
        </p:txBody>
      </p:sp>
      <p:sp>
        <p:nvSpPr>
          <p:cNvPr id="9" name="日付プレースホルダ 8"/>
          <p:cNvSpPr>
            <a:spLocks noGrp="1"/>
          </p:cNvSpPr>
          <p:nvPr>
            <p:ph type="dt" sz="half" idx="10"/>
          </p:nvPr>
        </p:nvSpPr>
        <p:spPr/>
        <p:txBody>
          <a:bodyPr/>
          <a:lstStyle/>
          <a:p>
            <a:r>
              <a:rPr kumimoji="1" lang="en-US" altLang="ja-JP" smtClean="0"/>
              <a:t>2017-03-18</a:t>
            </a:r>
            <a:endParaRPr kumimoji="1" lang="ja-JP" altLang="en-US"/>
          </a:p>
        </p:txBody>
      </p:sp>
      <p:sp>
        <p:nvSpPr>
          <p:cNvPr id="10" name="フッター プレースホルダ 9"/>
          <p:cNvSpPr>
            <a:spLocks noGrp="1"/>
          </p:cNvSpPr>
          <p:nvPr>
            <p:ph type="ftr" sz="quarter" idx="11"/>
          </p:nvPr>
        </p:nvSpPr>
        <p:spPr/>
        <p:txBody>
          <a:bodyPr/>
          <a:lstStyle/>
          <a:p>
            <a:r>
              <a:rPr kumimoji="1" lang="zh-CN" altLang="en-US" smtClean="0"/>
              <a:t>日本物理学会 </a:t>
            </a:r>
            <a:r>
              <a:rPr kumimoji="1" lang="en-US" altLang="zh-CN" smtClean="0"/>
              <a:t>(18pK34-13)</a:t>
            </a:r>
            <a:endParaRPr kumimoji="1" lang="ja-JP" alt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smtClean="0"/>
              <a:t>ディスク書き込み時のレイテンシ</a:t>
            </a:r>
            <a:endParaRPr kumimoji="1" lang="ja-JP" altLang="en-US" dirty="0"/>
          </a:p>
        </p:txBody>
      </p:sp>
      <p:sp>
        <p:nvSpPr>
          <p:cNvPr id="4" name="日付プレースホルダ 3"/>
          <p:cNvSpPr>
            <a:spLocks noGrp="1"/>
          </p:cNvSpPr>
          <p:nvPr>
            <p:ph type="dt" sz="half" idx="10"/>
          </p:nvPr>
        </p:nvSpPr>
        <p:spPr/>
        <p:txBody>
          <a:bodyPr/>
          <a:lstStyle/>
          <a:p>
            <a:r>
              <a:rPr kumimoji="1" lang="en-US" altLang="ja-JP" smtClean="0"/>
              <a:t>2017-03-18</a:t>
            </a:r>
            <a:endParaRPr kumimoji="1" lang="ja-JP" altLang="en-US"/>
          </a:p>
        </p:txBody>
      </p:sp>
      <p:sp>
        <p:nvSpPr>
          <p:cNvPr id="5" name="フッター プレースホルダ 4"/>
          <p:cNvSpPr>
            <a:spLocks noGrp="1"/>
          </p:cNvSpPr>
          <p:nvPr>
            <p:ph type="ftr" sz="quarter" idx="11"/>
          </p:nvPr>
        </p:nvSpPr>
        <p:spPr/>
        <p:txBody>
          <a:bodyPr/>
          <a:lstStyle/>
          <a:p>
            <a:r>
              <a:rPr kumimoji="1" lang="zh-CN" altLang="en-US" smtClean="0"/>
              <a:t>日本物理学会 </a:t>
            </a:r>
            <a:r>
              <a:rPr kumimoji="1" lang="en-US" altLang="zh-CN" smtClean="0"/>
              <a:t>(18pK34-13)</a:t>
            </a:r>
            <a:endParaRPr kumimoji="1" lang="ja-JP" altLang="en-US" dirty="0"/>
          </a:p>
        </p:txBody>
      </p:sp>
      <p:sp>
        <p:nvSpPr>
          <p:cNvPr id="6" name="スライド番号プレースホルダ 5"/>
          <p:cNvSpPr>
            <a:spLocks noGrp="1"/>
          </p:cNvSpPr>
          <p:nvPr>
            <p:ph type="sldNum" sz="quarter" idx="12"/>
          </p:nvPr>
        </p:nvSpPr>
        <p:spPr/>
        <p:txBody>
          <a:bodyPr/>
          <a:lstStyle/>
          <a:p>
            <a:fld id="{4CD9130D-EDCA-437A-B35F-B1567E0F2556}" type="slidenum">
              <a:rPr kumimoji="1" lang="ja-JP" altLang="en-US" smtClean="0"/>
              <a:pPr/>
              <a:t>8</a:t>
            </a:fld>
            <a:endParaRPr kumimoji="1" lang="ja-JP" altLang="en-US"/>
          </a:p>
        </p:txBody>
      </p:sp>
      <p:pic>
        <p:nvPicPr>
          <p:cNvPr id="9" name="図 8" descr="colors-ext3.png"/>
          <p:cNvPicPr>
            <a:picLocks noChangeAspect="1"/>
          </p:cNvPicPr>
          <p:nvPr/>
        </p:nvPicPr>
        <p:blipFill>
          <a:blip r:embed="rId2" cstate="print"/>
          <a:stretch>
            <a:fillRect/>
          </a:stretch>
        </p:blipFill>
        <p:spPr>
          <a:xfrm>
            <a:off x="431540" y="1160748"/>
            <a:ext cx="3810000" cy="2857500"/>
          </a:xfrm>
          <a:prstGeom prst="rect">
            <a:avLst/>
          </a:prstGeom>
        </p:spPr>
      </p:pic>
      <p:pic>
        <p:nvPicPr>
          <p:cNvPr id="10" name="図 9" descr="colors-ext4.png"/>
          <p:cNvPicPr>
            <a:picLocks noChangeAspect="1"/>
          </p:cNvPicPr>
          <p:nvPr/>
        </p:nvPicPr>
        <p:blipFill>
          <a:blip r:embed="rId3" cstate="print"/>
          <a:stretch>
            <a:fillRect/>
          </a:stretch>
        </p:blipFill>
        <p:spPr>
          <a:xfrm>
            <a:off x="4542420" y="1124744"/>
            <a:ext cx="3810000" cy="2857500"/>
          </a:xfrm>
          <a:prstGeom prst="rect">
            <a:avLst/>
          </a:prstGeom>
        </p:spPr>
      </p:pic>
      <p:sp>
        <p:nvSpPr>
          <p:cNvPr id="13" name="テキスト ボックス 12"/>
          <p:cNvSpPr txBox="1"/>
          <p:nvPr/>
        </p:nvSpPr>
        <p:spPr>
          <a:xfrm>
            <a:off x="928268" y="1304764"/>
            <a:ext cx="907428" cy="584775"/>
          </a:xfrm>
          <a:prstGeom prst="rect">
            <a:avLst/>
          </a:prstGeom>
          <a:noFill/>
        </p:spPr>
        <p:txBody>
          <a:bodyPr wrap="none" rtlCol="0">
            <a:spAutoFit/>
          </a:bodyPr>
          <a:lstStyle/>
          <a:p>
            <a:r>
              <a:rPr kumimoji="1" lang="en-US" altLang="ja-JP" sz="3200" dirty="0" smtClean="0"/>
              <a:t>ext3</a:t>
            </a:r>
            <a:endParaRPr kumimoji="1" lang="ja-JP" altLang="en-US" sz="3200" dirty="0"/>
          </a:p>
        </p:txBody>
      </p:sp>
      <p:sp>
        <p:nvSpPr>
          <p:cNvPr id="14" name="テキスト ボックス 13"/>
          <p:cNvSpPr txBox="1"/>
          <p:nvPr/>
        </p:nvSpPr>
        <p:spPr>
          <a:xfrm>
            <a:off x="5010472" y="1296053"/>
            <a:ext cx="907428" cy="584775"/>
          </a:xfrm>
          <a:prstGeom prst="rect">
            <a:avLst/>
          </a:prstGeom>
          <a:noFill/>
        </p:spPr>
        <p:txBody>
          <a:bodyPr wrap="none" rtlCol="0">
            <a:spAutoFit/>
          </a:bodyPr>
          <a:lstStyle/>
          <a:p>
            <a:r>
              <a:rPr kumimoji="1" lang="en-US" altLang="ja-JP" sz="3200" dirty="0" smtClean="0"/>
              <a:t>ext4</a:t>
            </a:r>
            <a:endParaRPr kumimoji="1" lang="ja-JP" altLang="en-US" sz="3200" dirty="0"/>
          </a:p>
        </p:txBody>
      </p:sp>
      <p:grpSp>
        <p:nvGrpSpPr>
          <p:cNvPr id="16" name="グループ化 15"/>
          <p:cNvGrpSpPr/>
          <p:nvPr/>
        </p:nvGrpSpPr>
        <p:grpSpPr>
          <a:xfrm>
            <a:off x="1187624" y="4509120"/>
            <a:ext cx="4824536" cy="1389453"/>
            <a:chOff x="827584" y="4139788"/>
            <a:chExt cx="4824536" cy="1389453"/>
          </a:xfrm>
        </p:grpSpPr>
        <p:sp>
          <p:nvSpPr>
            <p:cNvPr id="17" name="Text Box 17"/>
            <p:cNvSpPr txBox="1">
              <a:spLocks noChangeArrowheads="1"/>
            </p:cNvSpPr>
            <p:nvPr/>
          </p:nvSpPr>
          <p:spPr bwMode="auto">
            <a:xfrm>
              <a:off x="2807804" y="4139788"/>
              <a:ext cx="923357" cy="338554"/>
            </a:xfrm>
            <a:prstGeom prst="rect">
              <a:avLst/>
            </a:prstGeom>
            <a:noFill/>
            <a:ln w="9525">
              <a:noFill/>
              <a:miter lim="800000"/>
              <a:headEnd/>
              <a:tailEnd/>
            </a:ln>
          </p:spPr>
          <p:txBody>
            <a:bodyPr wrap="square">
              <a:spAutoFit/>
            </a:bodyPr>
            <a:lstStyle/>
            <a:p>
              <a:r>
                <a:rPr lang="en-US" altLang="ja-JP" sz="1600" dirty="0" smtClean="0">
                  <a:latin typeface="Calibri" pitchFamily="34" charset="0"/>
                </a:rPr>
                <a:t>Logger</a:t>
              </a:r>
              <a:endParaRPr lang="en-US" altLang="ja-JP" sz="1600" dirty="0">
                <a:latin typeface="Calibri" pitchFamily="34" charset="0"/>
              </a:endParaRPr>
            </a:p>
          </p:txBody>
        </p:sp>
        <p:sp>
          <p:nvSpPr>
            <p:cNvPr id="18" name="Rectangle 23"/>
            <p:cNvSpPr>
              <a:spLocks noChangeArrowheads="1"/>
            </p:cNvSpPr>
            <p:nvPr/>
          </p:nvSpPr>
          <p:spPr bwMode="auto">
            <a:xfrm>
              <a:off x="827584" y="4836728"/>
              <a:ext cx="223268" cy="253543"/>
            </a:xfrm>
            <a:prstGeom prst="rect">
              <a:avLst/>
            </a:prstGeom>
            <a:solidFill>
              <a:schemeClr val="bg1"/>
            </a:solidFill>
            <a:ln w="9525">
              <a:solidFill>
                <a:schemeClr val="tx1"/>
              </a:solidFill>
              <a:miter lim="800000"/>
              <a:headEnd/>
              <a:tailEnd/>
            </a:ln>
            <a:effectLst>
              <a:outerShdw dist="35921" dir="2700000" algn="ctr" rotWithShape="0">
                <a:schemeClr val="bg2"/>
              </a:outerShdw>
            </a:effectLst>
          </p:spPr>
          <p:txBody>
            <a:bodyPr wrap="none" anchor="ctr"/>
            <a:lstStyle/>
            <a:p>
              <a:pPr fontAlgn="auto">
                <a:spcBef>
                  <a:spcPts val="0"/>
                </a:spcBef>
                <a:spcAft>
                  <a:spcPts val="0"/>
                </a:spcAft>
                <a:defRPr/>
              </a:pPr>
              <a:endParaRPr lang="ja-JP" altLang="en-US">
                <a:latin typeface="+mn-lt"/>
                <a:ea typeface="ＭＳ Ｐゴシック" pitchFamily="50" charset="-128"/>
              </a:endParaRPr>
            </a:p>
          </p:txBody>
        </p:sp>
        <p:sp>
          <p:nvSpPr>
            <p:cNvPr id="19" name="Rectangle 24"/>
            <p:cNvSpPr>
              <a:spLocks noChangeArrowheads="1"/>
            </p:cNvSpPr>
            <p:nvPr/>
          </p:nvSpPr>
          <p:spPr bwMode="auto">
            <a:xfrm>
              <a:off x="1811481" y="4855650"/>
              <a:ext cx="223268" cy="257327"/>
            </a:xfrm>
            <a:prstGeom prst="rect">
              <a:avLst/>
            </a:prstGeom>
            <a:solidFill>
              <a:srgbClr val="FF99CC"/>
            </a:solidFill>
            <a:ln w="9525">
              <a:solidFill>
                <a:schemeClr val="tx1"/>
              </a:solidFill>
              <a:miter lim="800000"/>
              <a:headEnd/>
              <a:tailEnd/>
            </a:ln>
            <a:effectLst>
              <a:outerShdw dist="35921" dir="2700000" algn="ctr" rotWithShape="0">
                <a:schemeClr val="bg2"/>
              </a:outerShdw>
            </a:effectLst>
          </p:spPr>
          <p:txBody>
            <a:bodyPr wrap="none" anchor="ctr"/>
            <a:lstStyle/>
            <a:p>
              <a:pPr fontAlgn="auto">
                <a:spcBef>
                  <a:spcPts val="0"/>
                </a:spcBef>
                <a:spcAft>
                  <a:spcPts val="0"/>
                </a:spcAft>
                <a:defRPr/>
              </a:pPr>
              <a:endParaRPr lang="ja-JP" altLang="en-US">
                <a:latin typeface="+mn-lt"/>
                <a:ea typeface="ＭＳ Ｐゴシック" pitchFamily="50" charset="-128"/>
              </a:endParaRPr>
            </a:p>
          </p:txBody>
        </p:sp>
        <p:sp>
          <p:nvSpPr>
            <p:cNvPr id="20" name="Rectangle 26"/>
            <p:cNvSpPr>
              <a:spLocks noChangeArrowheads="1"/>
            </p:cNvSpPr>
            <p:nvPr/>
          </p:nvSpPr>
          <p:spPr bwMode="auto">
            <a:xfrm>
              <a:off x="941110" y="4454523"/>
              <a:ext cx="972543" cy="1074718"/>
            </a:xfrm>
            <a:prstGeom prst="rect">
              <a:avLst/>
            </a:prstGeom>
            <a:solidFill>
              <a:srgbClr val="00FF99"/>
            </a:solidFill>
            <a:ln w="9525">
              <a:solidFill>
                <a:schemeClr val="tx1"/>
              </a:solidFill>
              <a:miter lim="800000"/>
              <a:headEnd/>
              <a:tailEnd/>
            </a:ln>
            <a:effectLst>
              <a:outerShdw dist="35921" dir="2700000" algn="ctr" rotWithShape="0">
                <a:schemeClr val="bg2">
                  <a:alpha val="50000"/>
                </a:schemeClr>
              </a:outerShdw>
            </a:effectLst>
          </p:spPr>
          <p:txBody>
            <a:bodyPr wrap="none" anchor="ctr"/>
            <a:lstStyle/>
            <a:p>
              <a:pPr fontAlgn="auto">
                <a:spcBef>
                  <a:spcPts val="0"/>
                </a:spcBef>
                <a:spcAft>
                  <a:spcPts val="0"/>
                </a:spcAft>
                <a:defRPr/>
              </a:pPr>
              <a:endParaRPr lang="ja-JP" altLang="en-US">
                <a:latin typeface="+mn-lt"/>
                <a:ea typeface="ＭＳ Ｐゴシック" pitchFamily="50" charset="-128"/>
              </a:endParaRPr>
            </a:p>
          </p:txBody>
        </p:sp>
        <p:sp>
          <p:nvSpPr>
            <p:cNvPr id="21" name="Text Box 27"/>
            <p:cNvSpPr txBox="1">
              <a:spLocks noChangeArrowheads="1"/>
            </p:cNvSpPr>
            <p:nvPr/>
          </p:nvSpPr>
          <p:spPr bwMode="auto">
            <a:xfrm>
              <a:off x="899592" y="4175792"/>
              <a:ext cx="933461" cy="338554"/>
            </a:xfrm>
            <a:prstGeom prst="rect">
              <a:avLst/>
            </a:prstGeom>
            <a:noFill/>
            <a:ln w="9525">
              <a:noFill/>
              <a:miter lim="800000"/>
              <a:headEnd/>
              <a:tailEnd/>
            </a:ln>
          </p:spPr>
          <p:txBody>
            <a:bodyPr wrap="none">
              <a:spAutoFit/>
            </a:bodyPr>
            <a:lstStyle/>
            <a:p>
              <a:r>
                <a:rPr lang="en-US" altLang="ja-JP" sz="1600" dirty="0" smtClean="0">
                  <a:latin typeface="Calibri" pitchFamily="34" charset="0"/>
                </a:rPr>
                <a:t>Gatherer</a:t>
              </a:r>
              <a:endParaRPr lang="en-US" altLang="ja-JP" sz="1600" dirty="0">
                <a:latin typeface="Calibri" pitchFamily="34" charset="0"/>
              </a:endParaRPr>
            </a:p>
          </p:txBody>
        </p:sp>
        <p:cxnSp>
          <p:nvCxnSpPr>
            <p:cNvPr id="22" name="AutoShape 30"/>
            <p:cNvCxnSpPr>
              <a:cxnSpLocks noChangeShapeType="1"/>
              <a:stCxn id="19" idx="3"/>
            </p:cNvCxnSpPr>
            <p:nvPr/>
          </p:nvCxnSpPr>
          <p:spPr bwMode="auto">
            <a:xfrm flipV="1">
              <a:off x="2034749" y="4984140"/>
              <a:ext cx="809058" cy="175"/>
            </a:xfrm>
            <a:prstGeom prst="straightConnector1">
              <a:avLst/>
            </a:prstGeom>
            <a:noFill/>
            <a:ln w="38100">
              <a:solidFill>
                <a:srgbClr val="FF0000"/>
              </a:solidFill>
              <a:round/>
              <a:headEnd/>
              <a:tailEnd/>
            </a:ln>
          </p:spPr>
        </p:cxnSp>
        <p:grpSp>
          <p:nvGrpSpPr>
            <p:cNvPr id="23" name="グループ化 33"/>
            <p:cNvGrpSpPr/>
            <p:nvPr/>
          </p:nvGrpSpPr>
          <p:grpSpPr>
            <a:xfrm>
              <a:off x="2807804" y="4443732"/>
              <a:ext cx="2844316" cy="1079088"/>
              <a:chOff x="4369173" y="1592449"/>
              <a:chExt cx="2844316" cy="1079088"/>
            </a:xfrm>
          </p:grpSpPr>
          <p:grpSp>
            <p:nvGrpSpPr>
              <p:cNvPr id="26" name="Group 18"/>
              <p:cNvGrpSpPr>
                <a:grpSpLocks/>
              </p:cNvGrpSpPr>
              <p:nvPr/>
            </p:nvGrpSpPr>
            <p:grpSpPr bwMode="auto">
              <a:xfrm>
                <a:off x="4369173" y="1592449"/>
                <a:ext cx="2146359" cy="1079088"/>
                <a:chOff x="4385" y="2057"/>
                <a:chExt cx="982" cy="493"/>
              </a:xfrm>
            </p:grpSpPr>
            <p:sp>
              <p:nvSpPr>
                <p:cNvPr id="39" name="Rectangle 19"/>
                <p:cNvSpPr>
                  <a:spLocks noChangeArrowheads="1"/>
                </p:cNvSpPr>
                <p:nvPr/>
              </p:nvSpPr>
              <p:spPr bwMode="auto">
                <a:xfrm>
                  <a:off x="4385" y="2249"/>
                  <a:ext cx="102" cy="116"/>
                </a:xfrm>
                <a:prstGeom prst="rect">
                  <a:avLst/>
                </a:prstGeom>
                <a:solidFill>
                  <a:srgbClr val="FF99CC"/>
                </a:solidFill>
                <a:ln w="9525">
                  <a:solidFill>
                    <a:schemeClr val="tx1"/>
                  </a:solidFill>
                  <a:miter lim="800000"/>
                  <a:headEnd/>
                  <a:tailEnd/>
                </a:ln>
                <a:effectLst>
                  <a:outerShdw dist="35921" dir="2700000" algn="ctr" rotWithShape="0">
                    <a:schemeClr val="bg2"/>
                  </a:outerShdw>
                </a:effectLst>
              </p:spPr>
              <p:txBody>
                <a:bodyPr wrap="none" anchor="ctr"/>
                <a:lstStyle/>
                <a:p>
                  <a:pPr fontAlgn="auto">
                    <a:spcBef>
                      <a:spcPts val="0"/>
                    </a:spcBef>
                    <a:spcAft>
                      <a:spcPts val="0"/>
                    </a:spcAft>
                    <a:defRPr/>
                  </a:pPr>
                  <a:endParaRPr lang="ja-JP" altLang="en-US">
                    <a:latin typeface="+mn-lt"/>
                    <a:ea typeface="ＭＳ Ｐゴシック" pitchFamily="50" charset="-128"/>
                  </a:endParaRPr>
                </a:p>
              </p:txBody>
            </p:sp>
            <p:sp>
              <p:nvSpPr>
                <p:cNvPr id="40" name="Rectangle 21"/>
                <p:cNvSpPr>
                  <a:spLocks noChangeArrowheads="1"/>
                </p:cNvSpPr>
                <p:nvPr/>
              </p:nvSpPr>
              <p:spPr bwMode="auto">
                <a:xfrm>
                  <a:off x="4437" y="2057"/>
                  <a:ext cx="930" cy="493"/>
                </a:xfrm>
                <a:prstGeom prst="rect">
                  <a:avLst/>
                </a:prstGeom>
                <a:solidFill>
                  <a:srgbClr val="00FF99"/>
                </a:solidFill>
                <a:ln w="9525">
                  <a:solidFill>
                    <a:schemeClr val="tx1"/>
                  </a:solidFill>
                  <a:miter lim="800000"/>
                  <a:headEnd/>
                  <a:tailEnd/>
                </a:ln>
                <a:effectLst>
                  <a:outerShdw dist="35921" dir="2700000" algn="ctr" rotWithShape="0">
                    <a:schemeClr val="bg2">
                      <a:alpha val="50000"/>
                    </a:schemeClr>
                  </a:outerShdw>
                </a:effectLst>
              </p:spPr>
              <p:txBody>
                <a:bodyPr wrap="none" anchor="ctr"/>
                <a:lstStyle/>
                <a:p>
                  <a:pPr fontAlgn="auto">
                    <a:spcBef>
                      <a:spcPts val="0"/>
                    </a:spcBef>
                    <a:spcAft>
                      <a:spcPts val="0"/>
                    </a:spcAft>
                    <a:defRPr/>
                  </a:pPr>
                  <a:endParaRPr lang="ja-JP" altLang="en-US">
                    <a:latin typeface="+mn-lt"/>
                    <a:ea typeface="ＭＳ Ｐゴシック" pitchFamily="50" charset="-128"/>
                  </a:endParaRPr>
                </a:p>
              </p:txBody>
            </p:sp>
          </p:grpSp>
          <p:sp>
            <p:nvSpPr>
              <p:cNvPr id="27" name="AutoShape 40"/>
              <p:cNvSpPr>
                <a:spLocks noChangeArrowheads="1"/>
              </p:cNvSpPr>
              <p:nvPr/>
            </p:nvSpPr>
            <p:spPr bwMode="auto">
              <a:xfrm>
                <a:off x="6722005" y="2251220"/>
                <a:ext cx="491484" cy="369433"/>
              </a:xfrm>
              <a:prstGeom prst="can">
                <a:avLst>
                  <a:gd name="adj" fmla="val 25000"/>
                </a:avLst>
              </a:prstGeom>
              <a:solidFill>
                <a:srgbClr val="808080"/>
              </a:solidFill>
              <a:ln w="9525">
                <a:solidFill>
                  <a:schemeClr val="tx1"/>
                </a:solidFill>
                <a:round/>
                <a:headEnd/>
                <a:tailEnd/>
              </a:ln>
            </p:spPr>
            <p:txBody>
              <a:bodyPr wrap="none" anchor="ctr"/>
              <a:lstStyle/>
              <a:p>
                <a:endParaRPr lang="ja-JP" altLang="en-US">
                  <a:latin typeface="Calibri" pitchFamily="34" charset="0"/>
                </a:endParaRPr>
              </a:p>
            </p:txBody>
          </p:sp>
          <p:cxnSp>
            <p:nvCxnSpPr>
              <p:cNvPr id="28" name="AutoShape 41"/>
              <p:cNvCxnSpPr>
                <a:cxnSpLocks noChangeShapeType="1"/>
                <a:endCxn id="27" idx="1"/>
              </p:cNvCxnSpPr>
              <p:nvPr/>
            </p:nvCxnSpPr>
            <p:spPr bwMode="auto">
              <a:xfrm>
                <a:off x="6546373" y="2132856"/>
                <a:ext cx="421374" cy="118364"/>
              </a:xfrm>
              <a:prstGeom prst="bentConnector2">
                <a:avLst/>
              </a:prstGeom>
              <a:noFill/>
              <a:ln w="9525">
                <a:solidFill>
                  <a:schemeClr val="tx1"/>
                </a:solidFill>
                <a:miter lim="800000"/>
                <a:headEnd/>
                <a:tailEnd/>
              </a:ln>
            </p:spPr>
          </p:cxnSp>
          <p:grpSp>
            <p:nvGrpSpPr>
              <p:cNvPr id="29" name="グループ化 62"/>
              <p:cNvGrpSpPr/>
              <p:nvPr/>
            </p:nvGrpSpPr>
            <p:grpSpPr>
              <a:xfrm>
                <a:off x="4535996" y="1772816"/>
                <a:ext cx="776242" cy="776686"/>
                <a:chOff x="4767866" y="2508298"/>
                <a:chExt cx="776242" cy="776686"/>
              </a:xfrm>
            </p:grpSpPr>
            <p:sp>
              <p:nvSpPr>
                <p:cNvPr id="31" name="円/楕円 30"/>
                <p:cNvSpPr/>
                <p:nvPr/>
              </p:nvSpPr>
              <p:spPr>
                <a:xfrm>
                  <a:off x="4767866" y="2508298"/>
                  <a:ext cx="776242" cy="77624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bg1"/>
                    </a:solidFill>
                  </a:endParaRPr>
                </a:p>
              </p:txBody>
            </p:sp>
            <p:cxnSp>
              <p:nvCxnSpPr>
                <p:cNvPr id="32" name="直線コネクタ 31"/>
                <p:cNvCxnSpPr/>
                <p:nvPr/>
              </p:nvCxnSpPr>
              <p:spPr>
                <a:xfrm>
                  <a:off x="4767866" y="2896419"/>
                  <a:ext cx="776242" cy="888"/>
                </a:xfrm>
                <a:prstGeom prst="line">
                  <a:avLst/>
                </a:prstGeom>
                <a:ln>
                  <a:solidFill>
                    <a:schemeClr val="tx1"/>
                  </a:solidFill>
                </a:ln>
                <a:effectLst/>
              </p:spPr>
              <p:style>
                <a:lnRef idx="1">
                  <a:schemeClr val="accent1"/>
                </a:lnRef>
                <a:fillRef idx="0">
                  <a:schemeClr val="accent1"/>
                </a:fillRef>
                <a:effectRef idx="0">
                  <a:schemeClr val="accent1"/>
                </a:effectRef>
                <a:fontRef idx="minor">
                  <a:schemeClr val="tx1"/>
                </a:fontRef>
              </p:style>
            </p:cxnSp>
            <p:cxnSp>
              <p:nvCxnSpPr>
                <p:cNvPr id="33" name="直線コネクタ 32"/>
                <p:cNvCxnSpPr/>
                <p:nvPr/>
              </p:nvCxnSpPr>
              <p:spPr>
                <a:xfrm rot="5400000">
                  <a:off x="4767866" y="2896419"/>
                  <a:ext cx="776242" cy="888"/>
                </a:xfrm>
                <a:prstGeom prst="line">
                  <a:avLst/>
                </a:prstGeom>
                <a:ln>
                  <a:solidFill>
                    <a:schemeClr val="tx1"/>
                  </a:solidFill>
                </a:ln>
                <a:effectLst/>
              </p:spPr>
              <p:style>
                <a:lnRef idx="1">
                  <a:schemeClr val="accent1"/>
                </a:lnRef>
                <a:fillRef idx="0">
                  <a:schemeClr val="accent1"/>
                </a:fillRef>
                <a:effectRef idx="0">
                  <a:schemeClr val="accent1"/>
                </a:effectRef>
                <a:fontRef idx="minor">
                  <a:schemeClr val="tx1"/>
                </a:fontRef>
              </p:style>
            </p:cxnSp>
            <p:cxnSp>
              <p:nvCxnSpPr>
                <p:cNvPr id="34" name="直線コネクタ 33"/>
                <p:cNvCxnSpPr/>
                <p:nvPr/>
              </p:nvCxnSpPr>
              <p:spPr>
                <a:xfrm rot="1800000">
                  <a:off x="4767866" y="2896419"/>
                  <a:ext cx="776242" cy="888"/>
                </a:xfrm>
                <a:prstGeom prst="line">
                  <a:avLst/>
                </a:prstGeom>
                <a:ln>
                  <a:solidFill>
                    <a:schemeClr val="tx1"/>
                  </a:solidFill>
                </a:ln>
                <a:effectLst/>
              </p:spPr>
              <p:style>
                <a:lnRef idx="1">
                  <a:schemeClr val="accent1"/>
                </a:lnRef>
                <a:fillRef idx="0">
                  <a:schemeClr val="accent1"/>
                </a:fillRef>
                <a:effectRef idx="0">
                  <a:schemeClr val="accent1"/>
                </a:effectRef>
                <a:fontRef idx="minor">
                  <a:schemeClr val="tx1"/>
                </a:fontRef>
              </p:style>
            </p:cxnSp>
            <p:cxnSp>
              <p:nvCxnSpPr>
                <p:cNvPr id="35" name="直線コネクタ 34"/>
                <p:cNvCxnSpPr/>
                <p:nvPr/>
              </p:nvCxnSpPr>
              <p:spPr>
                <a:xfrm rot="3600000">
                  <a:off x="4767866" y="2896419"/>
                  <a:ext cx="776242" cy="888"/>
                </a:xfrm>
                <a:prstGeom prst="line">
                  <a:avLst/>
                </a:prstGeom>
                <a:ln>
                  <a:solidFill>
                    <a:schemeClr val="tx1"/>
                  </a:solidFill>
                </a:ln>
                <a:effectLst/>
              </p:spPr>
              <p:style>
                <a:lnRef idx="1">
                  <a:schemeClr val="accent1"/>
                </a:lnRef>
                <a:fillRef idx="0">
                  <a:schemeClr val="accent1"/>
                </a:fillRef>
                <a:effectRef idx="0">
                  <a:schemeClr val="accent1"/>
                </a:effectRef>
                <a:fontRef idx="minor">
                  <a:schemeClr val="tx1"/>
                </a:fontRef>
              </p:style>
            </p:cxnSp>
            <p:cxnSp>
              <p:nvCxnSpPr>
                <p:cNvPr id="36" name="直線コネクタ 35"/>
                <p:cNvCxnSpPr/>
                <p:nvPr/>
              </p:nvCxnSpPr>
              <p:spPr>
                <a:xfrm rot="9000000">
                  <a:off x="4767866" y="2896419"/>
                  <a:ext cx="776242" cy="888"/>
                </a:xfrm>
                <a:prstGeom prst="line">
                  <a:avLst/>
                </a:prstGeom>
                <a:ln>
                  <a:solidFill>
                    <a:schemeClr val="tx1"/>
                  </a:solidFill>
                </a:ln>
                <a:effectLst/>
              </p:spPr>
              <p:style>
                <a:lnRef idx="1">
                  <a:schemeClr val="accent1"/>
                </a:lnRef>
                <a:fillRef idx="0">
                  <a:schemeClr val="accent1"/>
                </a:fillRef>
                <a:effectRef idx="0">
                  <a:schemeClr val="accent1"/>
                </a:effectRef>
                <a:fontRef idx="minor">
                  <a:schemeClr val="tx1"/>
                </a:fontRef>
              </p:style>
            </p:cxnSp>
            <p:cxnSp>
              <p:nvCxnSpPr>
                <p:cNvPr id="37" name="直線コネクタ 36"/>
                <p:cNvCxnSpPr/>
                <p:nvPr/>
              </p:nvCxnSpPr>
              <p:spPr>
                <a:xfrm rot="7200000">
                  <a:off x="4767866" y="2896419"/>
                  <a:ext cx="776242" cy="888"/>
                </a:xfrm>
                <a:prstGeom prst="line">
                  <a:avLst/>
                </a:prstGeom>
                <a:ln>
                  <a:solidFill>
                    <a:schemeClr val="tx1"/>
                  </a:solidFill>
                </a:ln>
                <a:effectLst/>
              </p:spPr>
              <p:style>
                <a:lnRef idx="1">
                  <a:schemeClr val="accent1"/>
                </a:lnRef>
                <a:fillRef idx="0">
                  <a:schemeClr val="accent1"/>
                </a:fillRef>
                <a:effectRef idx="0">
                  <a:schemeClr val="accent1"/>
                </a:effectRef>
                <a:fontRef idx="minor">
                  <a:schemeClr val="tx1"/>
                </a:fontRef>
              </p:style>
            </p:cxnSp>
            <p:sp>
              <p:nvSpPr>
                <p:cNvPr id="38" name="円/楕円 37"/>
                <p:cNvSpPr/>
                <p:nvPr/>
              </p:nvSpPr>
              <p:spPr>
                <a:xfrm>
                  <a:off x="4890431" y="2630862"/>
                  <a:ext cx="531113" cy="531113"/>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30" name="AutoShape 2357"/>
              <p:cNvSpPr>
                <a:spLocks noChangeArrowheads="1"/>
              </p:cNvSpPr>
              <p:nvPr/>
            </p:nvSpPr>
            <p:spPr bwMode="auto">
              <a:xfrm>
                <a:off x="5450693" y="1752859"/>
                <a:ext cx="885503" cy="848049"/>
              </a:xfrm>
              <a:prstGeom prst="flowChartPreparation">
                <a:avLst/>
              </a:prstGeom>
              <a:solidFill>
                <a:schemeClr val="hlink"/>
              </a:solidFill>
              <a:ln w="9525">
                <a:solidFill>
                  <a:schemeClr val="tx1"/>
                </a:solidFill>
                <a:miter lim="800000"/>
                <a:headEnd/>
                <a:tailEnd/>
              </a:ln>
              <a:effectLst/>
            </p:spPr>
            <p:txBody>
              <a:bodyPr wrap="none" anchor="ctr"/>
              <a:lstStyle/>
              <a:p>
                <a:pPr algn="ctr" fontAlgn="auto">
                  <a:spcBef>
                    <a:spcPts val="0"/>
                  </a:spcBef>
                  <a:spcAft>
                    <a:spcPts val="0"/>
                  </a:spcAft>
                  <a:defRPr/>
                </a:pPr>
                <a:r>
                  <a:rPr lang="en-US" altLang="ja-JP" dirty="0" smtClean="0">
                    <a:solidFill>
                      <a:schemeClr val="bg1"/>
                    </a:solidFill>
                    <a:latin typeface="+mn-lt"/>
                    <a:ea typeface="ＭＳ Ｐゴシック" pitchFamily="50" charset="-128"/>
                  </a:rPr>
                  <a:t>disk</a:t>
                </a:r>
              </a:p>
              <a:p>
                <a:pPr algn="ctr" fontAlgn="auto">
                  <a:spcBef>
                    <a:spcPts val="0"/>
                  </a:spcBef>
                  <a:spcAft>
                    <a:spcPts val="0"/>
                  </a:spcAft>
                  <a:defRPr/>
                </a:pPr>
                <a:r>
                  <a:rPr lang="en-US" altLang="ja-JP" dirty="0" smtClean="0">
                    <a:solidFill>
                      <a:schemeClr val="bg1"/>
                    </a:solidFill>
                    <a:ea typeface="ＭＳ Ｐゴシック" pitchFamily="50" charset="-128"/>
                  </a:rPr>
                  <a:t>write</a:t>
                </a:r>
              </a:p>
              <a:p>
                <a:pPr algn="ctr" fontAlgn="auto">
                  <a:spcBef>
                    <a:spcPts val="0"/>
                  </a:spcBef>
                  <a:spcAft>
                    <a:spcPts val="0"/>
                  </a:spcAft>
                  <a:defRPr/>
                </a:pPr>
                <a:r>
                  <a:rPr lang="en-US" altLang="ja-JP" dirty="0" smtClean="0">
                    <a:solidFill>
                      <a:schemeClr val="bg1"/>
                    </a:solidFill>
                    <a:latin typeface="+mn-lt"/>
                    <a:ea typeface="ＭＳ Ｐゴシック" pitchFamily="50" charset="-128"/>
                  </a:rPr>
                  <a:t>logic</a:t>
                </a:r>
                <a:endParaRPr lang="ja-JP" altLang="en-US" dirty="0">
                  <a:solidFill>
                    <a:schemeClr val="bg1"/>
                  </a:solidFill>
                  <a:latin typeface="+mn-lt"/>
                  <a:ea typeface="ＭＳ Ｐゴシック" pitchFamily="50" charset="-128"/>
                </a:endParaRPr>
              </a:p>
            </p:txBody>
          </p:sp>
        </p:grpSp>
        <p:sp>
          <p:nvSpPr>
            <p:cNvPr id="24" name="下カーブ矢印 23"/>
            <p:cNvSpPr/>
            <p:nvPr/>
          </p:nvSpPr>
          <p:spPr>
            <a:xfrm>
              <a:off x="3429408" y="4292322"/>
              <a:ext cx="693747" cy="292104"/>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25" name="下カーブ矢印 24"/>
            <p:cNvSpPr/>
            <p:nvPr/>
          </p:nvSpPr>
          <p:spPr>
            <a:xfrm>
              <a:off x="4597824" y="4292322"/>
              <a:ext cx="693747" cy="292104"/>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sp>
        <p:nvSpPr>
          <p:cNvPr id="41" name="コンテンツ プレースホルダ 40"/>
          <p:cNvSpPr>
            <a:spLocks noGrp="1"/>
          </p:cNvSpPr>
          <p:nvPr>
            <p:ph idx="1"/>
          </p:nvPr>
        </p:nvSpPr>
        <p:spPr>
          <a:xfrm>
            <a:off x="457200" y="6859921"/>
            <a:ext cx="8229600" cy="4525963"/>
          </a:xfrm>
        </p:spPr>
        <p:txBody>
          <a:bodyPr/>
          <a:lstStyle/>
          <a:p>
            <a:endParaRPr kumimoji="1" lang="ja-JP" altLang="en-US" dirty="0"/>
          </a:p>
        </p:txBody>
      </p:sp>
      <p:sp>
        <p:nvSpPr>
          <p:cNvPr id="42" name="テキスト ボックス 41"/>
          <p:cNvSpPr txBox="1"/>
          <p:nvPr/>
        </p:nvSpPr>
        <p:spPr>
          <a:xfrm>
            <a:off x="6300192" y="4823440"/>
            <a:ext cx="1980220" cy="646331"/>
          </a:xfrm>
          <a:prstGeom prst="rect">
            <a:avLst/>
          </a:prstGeom>
          <a:noFill/>
        </p:spPr>
        <p:txBody>
          <a:bodyPr wrap="square" rtlCol="0">
            <a:spAutoFit/>
          </a:bodyPr>
          <a:lstStyle/>
          <a:p>
            <a:r>
              <a:rPr kumimoji="1" lang="ja-JP" altLang="en-US" dirty="0" smtClean="0"/>
              <a:t>あらかじめバッファが用意されている</a:t>
            </a:r>
            <a:endParaRPr kumimoji="1" lang="ja-JP" alt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5"/>
          <p:cNvSpPr>
            <a:spLocks noGrp="1"/>
          </p:cNvSpPr>
          <p:nvPr>
            <p:ph type="title"/>
          </p:nvPr>
        </p:nvSpPr>
        <p:spPr>
          <a:xfrm>
            <a:off x="1322343" y="95220"/>
            <a:ext cx="6711640" cy="1143000"/>
          </a:xfrm>
        </p:spPr>
        <p:txBody>
          <a:bodyPr>
            <a:normAutofit fontScale="90000"/>
          </a:bodyPr>
          <a:lstStyle/>
          <a:p>
            <a:pPr algn="l"/>
            <a:r>
              <a:rPr kumimoji="1" lang="en-US" altLang="ja-JP" dirty="0" smtClean="0"/>
              <a:t>DAQ-Middleware</a:t>
            </a:r>
            <a:r>
              <a:rPr kumimoji="1" lang="ja-JP" altLang="en-US" dirty="0" smtClean="0"/>
              <a:t>が使われている実験、センサーテスト</a:t>
            </a:r>
            <a:endParaRPr kumimoji="1" lang="ja-JP" altLang="en-US" dirty="0"/>
          </a:p>
        </p:txBody>
      </p:sp>
      <p:sp>
        <p:nvSpPr>
          <p:cNvPr id="11267" name="コンテンツ プレースホルダ 2"/>
          <p:cNvSpPr>
            <a:spLocks noGrp="1"/>
          </p:cNvSpPr>
          <p:nvPr>
            <p:ph idx="1"/>
          </p:nvPr>
        </p:nvSpPr>
        <p:spPr>
          <a:xfrm>
            <a:off x="117414" y="1268760"/>
            <a:ext cx="8640960" cy="5213176"/>
          </a:xfrm>
        </p:spPr>
        <p:txBody>
          <a:bodyPr>
            <a:normAutofit fontScale="85000" lnSpcReduction="10000"/>
          </a:bodyPr>
          <a:lstStyle/>
          <a:p>
            <a:r>
              <a:rPr lang="ja-JP" altLang="en-US" sz="1800" dirty="0" smtClean="0"/>
              <a:t>実験</a:t>
            </a:r>
            <a:endParaRPr lang="en-US" altLang="ja-JP" sz="1800" dirty="0" smtClean="0"/>
          </a:p>
          <a:p>
            <a:pPr lvl="1"/>
            <a:r>
              <a:rPr lang="en-US" altLang="ja-JP" sz="1800" dirty="0" smtClean="0"/>
              <a:t>CANDLES  (double beta decay, </a:t>
            </a:r>
            <a:r>
              <a:rPr lang="ja-JP" altLang="en-US" sz="1800" dirty="0" smtClean="0"/>
              <a:t>神岡地下実験室）</a:t>
            </a:r>
            <a:endParaRPr lang="pt-BR" altLang="ja-JP" sz="1800" dirty="0" smtClean="0"/>
          </a:p>
          <a:p>
            <a:pPr lvl="1"/>
            <a:r>
              <a:rPr lang="pt-BR" altLang="ja-JP" sz="1800" dirty="0" smtClean="0"/>
              <a:t>J-PARC/MLF (</a:t>
            </a:r>
            <a:r>
              <a:rPr lang="ja-JP" altLang="en-US" sz="1800" dirty="0" smtClean="0"/>
              <a:t>中性子、ミュオン</a:t>
            </a:r>
            <a:r>
              <a:rPr lang="en-US" altLang="ja-JP" sz="1800" dirty="0" smtClean="0"/>
              <a:t>)</a:t>
            </a:r>
          </a:p>
          <a:p>
            <a:pPr lvl="1"/>
            <a:r>
              <a:rPr lang="pt-BR" altLang="ja-JP" sz="1800" dirty="0" smtClean="0"/>
              <a:t>DAQ system of Depth-resolved XMCD</a:t>
            </a:r>
            <a:r>
              <a:rPr lang="ja-JP" altLang="en-US" sz="1800" dirty="0" smtClean="0"/>
              <a:t> </a:t>
            </a:r>
            <a:r>
              <a:rPr lang="pt-BR" altLang="ja-JP" sz="1800" dirty="0" smtClean="0"/>
              <a:t>(KEK PF)</a:t>
            </a:r>
            <a:endParaRPr lang="en-US" altLang="ja-JP" sz="1800" dirty="0" smtClean="0"/>
          </a:p>
          <a:p>
            <a:pPr lvl="1"/>
            <a:r>
              <a:rPr lang="en-US" altLang="ja-JP" sz="1800" dirty="0" smtClean="0"/>
              <a:t>J-PARC </a:t>
            </a:r>
            <a:r>
              <a:rPr lang="en-US" altLang="ja-JP" sz="1800" dirty="0" err="1" smtClean="0"/>
              <a:t>Hadron</a:t>
            </a:r>
            <a:r>
              <a:rPr lang="en-US" altLang="ja-JP" sz="1800" dirty="0" smtClean="0"/>
              <a:t> E16 (High P)</a:t>
            </a:r>
            <a:endParaRPr lang="en-US" altLang="ja-JP" sz="1800" dirty="0" smtClean="0">
              <a:solidFill>
                <a:srgbClr val="FF0000"/>
              </a:solidFill>
            </a:endParaRPr>
          </a:p>
          <a:p>
            <a:pPr lvl="1"/>
            <a:r>
              <a:rPr lang="en-US" altLang="ja-JP" sz="1800" dirty="0" err="1" smtClean="0"/>
              <a:t>SuperNEMO</a:t>
            </a:r>
            <a:endParaRPr lang="pt-BR" altLang="ja-JP" sz="1800" dirty="0" smtClean="0"/>
          </a:p>
          <a:p>
            <a:pPr eaLnBrk="1" hangingPunct="1"/>
            <a:r>
              <a:rPr lang="ja-JP" altLang="en-US" sz="1800" dirty="0" smtClean="0"/>
              <a:t>検出器テストベッド</a:t>
            </a:r>
            <a:endParaRPr lang="pt-BR" altLang="ja-JP" sz="1800" dirty="0" smtClean="0"/>
          </a:p>
          <a:p>
            <a:pPr lvl="1"/>
            <a:r>
              <a:rPr lang="pt-BR" altLang="ja-JP" sz="1800" dirty="0" smtClean="0"/>
              <a:t>g - 2</a:t>
            </a:r>
          </a:p>
          <a:p>
            <a:pPr lvl="1"/>
            <a:r>
              <a:rPr lang="pt-BR" altLang="ja-JP" sz="1800" dirty="0" smtClean="0"/>
              <a:t>ILC CCD Vertex (</a:t>
            </a:r>
            <a:r>
              <a:rPr lang="en-US" altLang="ja-JP" sz="1800" dirty="0" smtClean="0"/>
              <a:t>KEK,</a:t>
            </a:r>
            <a:r>
              <a:rPr lang="ja-JP" altLang="en-US" sz="1800" dirty="0" smtClean="0"/>
              <a:t>東北大学</a:t>
            </a:r>
            <a:r>
              <a:rPr lang="en-US" altLang="ja-JP" sz="1800" dirty="0" smtClean="0"/>
              <a:t>)</a:t>
            </a:r>
            <a:endParaRPr lang="pt-BR" altLang="ja-JP" sz="1800" dirty="0" smtClean="0"/>
          </a:p>
          <a:p>
            <a:pPr lvl="1"/>
            <a:r>
              <a:rPr lang="en-US" altLang="ja-JP" sz="1800" dirty="0" smtClean="0"/>
              <a:t>J-PARC </a:t>
            </a:r>
            <a:r>
              <a:rPr lang="en-US" altLang="ja-JP" sz="1800" dirty="0" err="1" smtClean="0"/>
              <a:t>Hadron</a:t>
            </a:r>
            <a:r>
              <a:rPr lang="en-US" altLang="ja-JP" sz="1800" dirty="0" smtClean="0"/>
              <a:t> COMET </a:t>
            </a:r>
          </a:p>
          <a:p>
            <a:pPr lvl="2"/>
            <a:r>
              <a:rPr lang="en-US" altLang="ja-JP" sz="1800" dirty="0" err="1" smtClean="0"/>
              <a:t>Roesti</a:t>
            </a:r>
            <a:endParaRPr lang="en-US" altLang="ja-JP" sz="1800" dirty="0" smtClean="0"/>
          </a:p>
          <a:p>
            <a:pPr lvl="2"/>
            <a:r>
              <a:rPr lang="en-US" altLang="ja-JP" sz="1800" dirty="0" smtClean="0"/>
              <a:t>CDC</a:t>
            </a:r>
            <a:endParaRPr lang="en-US" altLang="ja-JP" sz="1800" dirty="0" smtClean="0">
              <a:solidFill>
                <a:srgbClr val="FF0000"/>
              </a:solidFill>
            </a:endParaRPr>
          </a:p>
          <a:p>
            <a:pPr lvl="1"/>
            <a:r>
              <a:rPr lang="en-US" altLang="ja-JP" sz="1800" dirty="0" err="1" smtClean="0"/>
              <a:t>ADC_SiTCP</a:t>
            </a:r>
            <a:r>
              <a:rPr lang="en-US" altLang="ja-JP" sz="1800" dirty="0" smtClean="0"/>
              <a:t> </a:t>
            </a:r>
          </a:p>
          <a:p>
            <a:pPr lvl="2"/>
            <a:r>
              <a:rPr lang="en-US" altLang="ja-JP" sz="1800" dirty="0" smtClean="0"/>
              <a:t>NMEM</a:t>
            </a:r>
          </a:p>
          <a:p>
            <a:pPr lvl="2"/>
            <a:r>
              <a:rPr lang="en-US" altLang="ja-JP" sz="1800" dirty="0" smtClean="0"/>
              <a:t>STRIPIX</a:t>
            </a:r>
          </a:p>
          <a:p>
            <a:pPr lvl="2"/>
            <a:r>
              <a:rPr lang="ja-JP" altLang="en-US" sz="1800" dirty="0" smtClean="0"/>
              <a:t>印刷技術を用いた集積回路一体型ガス</a:t>
            </a:r>
            <a:endParaRPr lang="en-US" altLang="ja-JP" sz="1800" dirty="0" smtClean="0"/>
          </a:p>
          <a:p>
            <a:pPr lvl="2">
              <a:buNone/>
            </a:pPr>
            <a:r>
              <a:rPr lang="en-US" altLang="ja-JP" sz="1800" dirty="0" smtClean="0"/>
              <a:t>	2</a:t>
            </a:r>
            <a:r>
              <a:rPr lang="ja-JP" altLang="en-US" sz="1800" dirty="0" smtClean="0"/>
              <a:t>次元測定器</a:t>
            </a:r>
            <a:endParaRPr lang="en-US" altLang="ja-JP" sz="1800" dirty="0" smtClean="0">
              <a:solidFill>
                <a:srgbClr val="FF0000"/>
              </a:solidFill>
            </a:endParaRPr>
          </a:p>
          <a:p>
            <a:pPr lvl="1"/>
            <a:r>
              <a:rPr lang="ja-JP" altLang="en-US" sz="1800" dirty="0" smtClean="0"/>
              <a:t>液体アルゴン</a:t>
            </a:r>
            <a:r>
              <a:rPr lang="en-US" altLang="ja-JP" sz="1800" dirty="0" smtClean="0"/>
              <a:t>TPC</a:t>
            </a:r>
            <a:endParaRPr lang="en-US" altLang="ja-JP" sz="1800" dirty="0" smtClean="0">
              <a:solidFill>
                <a:srgbClr val="FF0000"/>
              </a:solidFill>
            </a:endParaRPr>
          </a:p>
          <a:p>
            <a:pPr lvl="1"/>
            <a:r>
              <a:rPr lang="en-US" altLang="ja-JP" sz="1800" dirty="0" smtClean="0"/>
              <a:t>GEM</a:t>
            </a:r>
            <a:r>
              <a:rPr lang="ja-JP" altLang="en-US" sz="1800" dirty="0" smtClean="0"/>
              <a:t> </a:t>
            </a:r>
            <a:r>
              <a:rPr lang="en-US" altLang="ja-JP" sz="1800" dirty="0" smtClean="0"/>
              <a:t>(KEK </a:t>
            </a:r>
            <a:r>
              <a:rPr lang="ja-JP" altLang="en-US" sz="1800" dirty="0" smtClean="0"/>
              <a:t>測定器開発室</a:t>
            </a:r>
            <a:r>
              <a:rPr lang="en-US" altLang="ja-JP" sz="1800" dirty="0" smtClean="0"/>
              <a:t>)</a:t>
            </a:r>
          </a:p>
          <a:p>
            <a:pPr lvl="1"/>
            <a:r>
              <a:rPr lang="en-US" altLang="ja-JP" sz="1800" dirty="0" smtClean="0"/>
              <a:t>SOI (KEK </a:t>
            </a:r>
            <a:r>
              <a:rPr lang="ja-JP" altLang="en-US" sz="1800" dirty="0" smtClean="0"/>
              <a:t>測定器開発室</a:t>
            </a:r>
            <a:r>
              <a:rPr lang="en-US" altLang="ja-JP" sz="1800" dirty="0" smtClean="0"/>
              <a:t>)</a:t>
            </a:r>
          </a:p>
        </p:txBody>
      </p:sp>
      <p:sp>
        <p:nvSpPr>
          <p:cNvPr id="10" name="スライド番号プレースホルダ 9"/>
          <p:cNvSpPr>
            <a:spLocks noGrp="1"/>
          </p:cNvSpPr>
          <p:nvPr>
            <p:ph type="sldNum" sz="quarter" idx="12"/>
          </p:nvPr>
        </p:nvSpPr>
        <p:spPr/>
        <p:txBody>
          <a:bodyPr/>
          <a:lstStyle/>
          <a:p>
            <a:fld id="{4CD9130D-EDCA-437A-B35F-B1567E0F2556}" type="slidenum">
              <a:rPr kumimoji="1" lang="ja-JP" altLang="en-US" smtClean="0"/>
              <a:pPr/>
              <a:t>9</a:t>
            </a:fld>
            <a:endParaRPr kumimoji="1" lang="ja-JP" altLang="en-US" dirty="0"/>
          </a:p>
        </p:txBody>
      </p:sp>
      <p:sp>
        <p:nvSpPr>
          <p:cNvPr id="11" name="日付プレースホルダ 10"/>
          <p:cNvSpPr>
            <a:spLocks noGrp="1"/>
          </p:cNvSpPr>
          <p:nvPr>
            <p:ph type="dt" sz="half" idx="10"/>
          </p:nvPr>
        </p:nvSpPr>
        <p:spPr/>
        <p:txBody>
          <a:bodyPr/>
          <a:lstStyle/>
          <a:p>
            <a:r>
              <a:rPr kumimoji="1" lang="en-US" altLang="ja-JP" smtClean="0"/>
              <a:t>2017-03-18</a:t>
            </a:r>
            <a:endParaRPr kumimoji="1" lang="ja-JP" altLang="en-US"/>
          </a:p>
        </p:txBody>
      </p:sp>
      <p:sp>
        <p:nvSpPr>
          <p:cNvPr id="12" name="フッター プレースホルダ 11"/>
          <p:cNvSpPr>
            <a:spLocks noGrp="1"/>
          </p:cNvSpPr>
          <p:nvPr>
            <p:ph type="ftr" sz="quarter" idx="11"/>
          </p:nvPr>
        </p:nvSpPr>
        <p:spPr/>
        <p:txBody>
          <a:bodyPr/>
          <a:lstStyle/>
          <a:p>
            <a:r>
              <a:rPr kumimoji="1" lang="zh-CN" altLang="en-US" smtClean="0"/>
              <a:t>日本物理学会 </a:t>
            </a:r>
            <a:r>
              <a:rPr kumimoji="1" lang="en-US" altLang="zh-CN" smtClean="0"/>
              <a:t>(18pK34-13)</a:t>
            </a:r>
            <a:endParaRPr kumimoji="1" lang="ja-JP" altLang="en-US" dirty="0"/>
          </a:p>
        </p:txBody>
      </p:sp>
      <p:pic>
        <p:nvPicPr>
          <p:cNvPr id="7" name="Picture 2"/>
          <p:cNvPicPr>
            <a:picLocks noChangeAspect="1" noChangeArrowheads="1"/>
          </p:cNvPicPr>
          <p:nvPr/>
        </p:nvPicPr>
        <p:blipFill>
          <a:blip r:embed="rId3" cstate="print"/>
          <a:srcRect/>
          <a:stretch>
            <a:fillRect/>
          </a:stretch>
        </p:blipFill>
        <p:spPr bwMode="auto">
          <a:xfrm>
            <a:off x="5688124" y="1448780"/>
            <a:ext cx="3312368" cy="2260334"/>
          </a:xfrm>
          <a:prstGeom prst="rect">
            <a:avLst/>
          </a:prstGeom>
          <a:noFill/>
          <a:ln w="9525">
            <a:noFill/>
            <a:miter lim="800000"/>
            <a:headEnd/>
            <a:tailEnd/>
          </a:ln>
        </p:spPr>
      </p:pic>
      <p:pic>
        <p:nvPicPr>
          <p:cNvPr id="8" name="図 7" descr="IMG_0119-small.JPG"/>
          <p:cNvPicPr>
            <a:picLocks noChangeAspect="1"/>
          </p:cNvPicPr>
          <p:nvPr/>
        </p:nvPicPr>
        <p:blipFill>
          <a:blip r:embed="rId4" cstate="print"/>
          <a:stretch>
            <a:fillRect/>
          </a:stretch>
        </p:blipFill>
        <p:spPr>
          <a:xfrm>
            <a:off x="5760132" y="3753036"/>
            <a:ext cx="3192355" cy="2394266"/>
          </a:xfrm>
          <a:prstGeom prst="rect">
            <a:avLst/>
          </a:prstGeom>
        </p:spPr>
      </p:pic>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IMING" val="|25.8|11.2|8.2"/>
</p:tagLst>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1076</TotalTime>
  <Words>922</Words>
  <Application>Microsoft Office PowerPoint</Application>
  <PresentationFormat>画面に合わせる (4:3)</PresentationFormat>
  <Paragraphs>303</Paragraphs>
  <Slides>18</Slides>
  <Notes>4</Notes>
  <HiddenSlides>0</HiddenSlides>
  <MMClips>0</MMClips>
  <ScaleCrop>false</ScaleCrop>
  <HeadingPairs>
    <vt:vector size="4" baseType="variant">
      <vt:variant>
        <vt:lpstr>テーマ</vt:lpstr>
      </vt:variant>
      <vt:variant>
        <vt:i4>1</vt:i4>
      </vt:variant>
      <vt:variant>
        <vt:lpstr>スライド タイトル</vt:lpstr>
      </vt:variant>
      <vt:variant>
        <vt:i4>18</vt:i4>
      </vt:variant>
    </vt:vector>
  </HeadingPairs>
  <TitlesOfParts>
    <vt:vector size="19" baseType="lpstr">
      <vt:lpstr>Office テーマ</vt:lpstr>
      <vt:lpstr>DAQ-Middlewareへの 機器制御機能の実装と性能評価</vt:lpstr>
      <vt:lpstr>もくじ</vt:lpstr>
      <vt:lpstr>DAQ-Middlewareとは</vt:lpstr>
      <vt:lpstr>DAQ-Middleware構成図</vt:lpstr>
      <vt:lpstr>DAQコンポーネントと構成例</vt:lpstr>
      <vt:lpstr>DAQコンポーネント特徴のまとめ</vt:lpstr>
      <vt:lpstr>動作環境</vt:lpstr>
      <vt:lpstr>ディスク書き込み時のレイテンシ</vt:lpstr>
      <vt:lpstr>DAQ-Middlewareが使われている実験、センサーテスト</vt:lpstr>
      <vt:lpstr>新機能</vt:lpstr>
      <vt:lpstr>従来の状態遷移</vt:lpstr>
      <vt:lpstr>状態遷移の変更</vt:lpstr>
      <vt:lpstr>構成例</vt:lpstr>
      <vt:lpstr>計測するさいのCPUについての注意</vt:lpstr>
      <vt:lpstr>コンポーネント内で状態遷移に要する時間 </vt:lpstr>
      <vt:lpstr>状態遷移に要する時間  (複数コンポーネント、システム全体）</vt:lpstr>
      <vt:lpstr>データ転送速度 (10GbE)</vt:lpstr>
      <vt:lpstr>今後の予定、サマリー</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DAQ-Middlewareの現状報告</dc:title>
  <dc:creator>sendai</dc:creator>
  <cp:lastModifiedBy>Hiroshi Sendai</cp:lastModifiedBy>
  <cp:revision>378</cp:revision>
  <dcterms:created xsi:type="dcterms:W3CDTF">2012-03-06T06:17:44Z</dcterms:created>
  <dcterms:modified xsi:type="dcterms:W3CDTF">2017-03-17T00:57:23Z</dcterms:modified>
</cp:coreProperties>
</file>