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70" r:id="rId4"/>
    <p:sldId id="266" r:id="rId5"/>
    <p:sldId id="267" r:id="rId6"/>
    <p:sldId id="268" r:id="rId7"/>
    <p:sldId id="271" r:id="rId8"/>
    <p:sldId id="272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15915-9AE1-4AA6-B4C0-20AD925EF5FD}" type="datetimeFigureOut">
              <a:rPr kumimoji="1" lang="ja-JP" altLang="en-US" smtClean="0"/>
              <a:pPr/>
              <a:t>2014/9/1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34224-68BD-4334-9B26-DECF10522A6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2014-09-04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2014-09-04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2014-09-04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2014-09-04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2014-09-04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2014-09-04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2014-09-04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2014-09-04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2014-09-04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2014-09-04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2014-09-04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2014-09-04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6B383-F6E1-43CF-9582-6601B7D3A4E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h-sendai/daqmw-t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DAQ-Middleware</a:t>
            </a:r>
            <a:r>
              <a:rPr lang="ja-JP" altLang="en-US" dirty="0" smtClean="0"/>
              <a:t>トレーニングコース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実習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千代浩司</a:t>
            </a:r>
            <a:endParaRPr kumimoji="1" lang="en-US" altLang="ja-JP" dirty="0" smtClean="0"/>
          </a:p>
          <a:p>
            <a:r>
              <a:rPr lang="ja-JP" altLang="en-US" dirty="0" smtClean="0"/>
              <a:t>高エネルギー加速器研究機構</a:t>
            </a:r>
            <a:endParaRPr lang="en-US" altLang="ja-JP" dirty="0" smtClean="0"/>
          </a:p>
          <a:p>
            <a:r>
              <a:rPr kumimoji="1" lang="ja-JP" altLang="en-US" dirty="0" smtClean="0"/>
              <a:t>素粒子原子核研究所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</a:t>
            </a:r>
            <a:r>
              <a:rPr lang="ja-JP" altLang="en-US" dirty="0" smtClean="0"/>
              <a:t>最終</a:t>
            </a:r>
            <a:r>
              <a:rPr kumimoji="1" lang="ja-JP" altLang="en-US" dirty="0" smtClean="0"/>
              <a:t>目標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Spartan 3E</a:t>
            </a:r>
            <a:r>
              <a:rPr kumimoji="1" lang="ja-JP" altLang="en-US" dirty="0" smtClean="0"/>
              <a:t>ボードからデータを読んでグラフを画面に表示する</a:t>
            </a:r>
            <a:r>
              <a:rPr lang="ja-JP" altLang="en-US" dirty="0" smtClean="0"/>
              <a:t>システムを作る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2014-09-04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pic>
        <p:nvPicPr>
          <p:cNvPr id="7" name="図 6" descr="rawdata-monit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4096" y="2817186"/>
            <a:ext cx="6480212" cy="32401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実習手順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グラフを書く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デコード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ROOT</a:t>
            </a:r>
            <a:r>
              <a:rPr lang="ja-JP" altLang="en-US" dirty="0" smtClean="0"/>
              <a:t>でグラフを書ける</a:t>
            </a:r>
            <a:endParaRPr lang="en-US" altLang="ja-JP" dirty="0" smtClean="0"/>
          </a:p>
          <a:p>
            <a:r>
              <a:rPr lang="ja-JP" altLang="en-US" dirty="0" smtClean="0"/>
              <a:t>デコード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ネットワークバイトオーダーの取り扱い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まずはファイルを読んでデコードするプログラムを作る（デコード部は関数にしておいてあとで使えるようにする）（デコードが正しくできているかのテストもここで行う</a:t>
            </a:r>
            <a:endParaRPr lang="en-US" altLang="ja-JP" dirty="0" smtClean="0"/>
          </a:p>
          <a:p>
            <a:r>
              <a:rPr lang="ja-JP" altLang="en-US" dirty="0" smtClean="0"/>
              <a:t>バイナリファイルのファイルの読み書き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2014-09-04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実習で行う事項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kumimoji="1" lang="en-US" altLang="ja-JP" dirty="0" smtClean="0"/>
              <a:t>Spartan3E</a:t>
            </a:r>
            <a:r>
              <a:rPr lang="ja-JP" altLang="en-US" dirty="0" smtClean="0"/>
              <a:t>評価ボードセットアップ</a:t>
            </a:r>
            <a:endParaRPr lang="en-US" altLang="ja-JP" dirty="0" smtClean="0"/>
          </a:p>
          <a:p>
            <a:r>
              <a:rPr kumimoji="1" lang="ja-JP" altLang="en-US" dirty="0" smtClean="0"/>
              <a:t>ひな形、解答例ファイルダウンロード</a:t>
            </a:r>
            <a:endParaRPr kumimoji="1" lang="en-US" altLang="ja-JP" dirty="0" smtClean="0"/>
          </a:p>
          <a:p>
            <a:r>
              <a:rPr lang="en-US" altLang="ja-JP" dirty="0" smtClean="0">
                <a:hlinkClick r:id="rId2"/>
              </a:rPr>
              <a:t>https://github.com/h-sendai/daqmw-tc</a:t>
            </a:r>
            <a:r>
              <a:rPr lang="en-US" altLang="ja-JP" dirty="0" smtClean="0"/>
              <a:t> </a:t>
            </a:r>
            <a:r>
              <a:rPr lang="ja-JP" altLang="en-US" dirty="0" smtClean="0"/>
              <a:t>にアクセス</a:t>
            </a:r>
            <a:endParaRPr lang="en-US" altLang="ja-JP" dirty="0" smtClean="0"/>
          </a:p>
          <a:p>
            <a:r>
              <a:rPr lang="ja-JP" altLang="en-US" dirty="0" smtClean="0"/>
              <a:t>実習</a:t>
            </a:r>
            <a:r>
              <a:rPr lang="en-US" altLang="ja-JP" dirty="0" smtClean="0"/>
              <a:t>1</a:t>
            </a:r>
          </a:p>
          <a:p>
            <a:pPr lvl="1"/>
            <a:r>
              <a:rPr lang="en-US" altLang="zh-TW" dirty="0" smtClean="0">
                <a:ea typeface="ＭＳ Ｐゴシック" pitchFamily="50" charset="-128"/>
              </a:rPr>
              <a:t>ex01</a:t>
            </a:r>
            <a:r>
              <a:rPr lang="en-US" altLang="zh-TW" dirty="0" smtClean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zh-TW" altLang="en-US" dirty="0" smtClean="0">
                <a:latin typeface="ＭＳ Ｐゴシック" pitchFamily="50" charset="-128"/>
                <a:ea typeface="ＭＳ Ｐゴシック" pitchFamily="50" charset="-128"/>
              </a:rPr>
              <a:t>実習環境確認</a:t>
            </a:r>
            <a:endParaRPr lang="en-US" altLang="zh-TW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lvl="1"/>
            <a:r>
              <a:rPr lang="en-US" altLang="ja-JP" dirty="0" smtClean="0"/>
              <a:t>ex02 C++</a:t>
            </a:r>
            <a:r>
              <a:rPr lang="ja-JP" altLang="en-US" dirty="0" smtClean="0"/>
              <a:t>の簡単な復習</a:t>
            </a:r>
            <a:r>
              <a:rPr lang="en-US" altLang="ja-JP" dirty="0" smtClean="0"/>
              <a:t>(</a:t>
            </a:r>
            <a:r>
              <a:rPr lang="ja-JP" altLang="en-US" dirty="0" smtClean="0"/>
              <a:t>クラス</a:t>
            </a:r>
            <a:r>
              <a:rPr lang="en-US" altLang="ja-JP" dirty="0" smtClean="0"/>
              <a:t>)</a:t>
            </a:r>
            <a:endParaRPr kumimoji="1" lang="en-US" altLang="ja-JP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lvl="1"/>
            <a:r>
              <a:rPr lang="en-US" altLang="ja-JP" dirty="0" smtClean="0"/>
              <a:t>ex03 </a:t>
            </a:r>
            <a:r>
              <a:rPr lang="ja-JP" altLang="en-US" dirty="0" smtClean="0"/>
              <a:t>ネットワークバイトオーダー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ex04 </a:t>
            </a:r>
            <a:r>
              <a:rPr lang="ja-JP" altLang="en-US" dirty="0" smtClean="0"/>
              <a:t>バイナリファイルの読みだし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ex05 </a:t>
            </a:r>
            <a:r>
              <a:rPr lang="ja-JP" altLang="en-US" dirty="0" smtClean="0"/>
              <a:t>ファイルを読んでデコード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ex06 </a:t>
            </a:r>
            <a:r>
              <a:rPr lang="en-US" altLang="ja-JP" dirty="0" smtClean="0"/>
              <a:t>ROOT</a:t>
            </a:r>
            <a:r>
              <a:rPr lang="ja-JP" altLang="en-US" dirty="0" smtClean="0"/>
              <a:t>を使ってグラフを書く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ex07 </a:t>
            </a:r>
            <a:r>
              <a:rPr lang="ja-JP" altLang="en-US" dirty="0" smtClean="0"/>
              <a:t>ファイルを読みながらグラフを画面に表示する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ex08 </a:t>
            </a:r>
            <a:r>
              <a:rPr lang="ja-JP" altLang="en-US" dirty="0" smtClean="0"/>
              <a:t>ネットワークからデータを読みデコードする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ex09 </a:t>
            </a:r>
            <a:r>
              <a:rPr lang="en-US" altLang="ja-JP" dirty="0" err="1" smtClean="0"/>
              <a:t>nc</a:t>
            </a:r>
            <a:r>
              <a:rPr lang="ja-JP" altLang="en-US" dirty="0" smtClean="0"/>
              <a:t>コマンドでデータを読みグラフを画面に表示する</a:t>
            </a:r>
            <a:endParaRPr kumimoji="1" lang="en-US" altLang="ja-JP" dirty="0" smtClean="0"/>
          </a:p>
          <a:p>
            <a:r>
              <a:rPr lang="ja-JP" altLang="en-US" dirty="0" smtClean="0"/>
              <a:t>実習</a:t>
            </a:r>
            <a:r>
              <a:rPr lang="en-US" altLang="ja-JP" dirty="0" smtClean="0"/>
              <a:t>2</a:t>
            </a:r>
          </a:p>
          <a:p>
            <a:pPr lvl="1"/>
            <a:r>
              <a:rPr kumimoji="1" lang="en-US" altLang="ja-JP" dirty="0" smtClean="0"/>
              <a:t>ex10 </a:t>
            </a:r>
            <a:r>
              <a:rPr lang="en-US" altLang="ja-JP" dirty="0" smtClean="0"/>
              <a:t>DAQ-Middleware</a:t>
            </a:r>
            <a:r>
              <a:rPr lang="ja-JP" altLang="en-US" dirty="0" smtClean="0"/>
              <a:t>付属サンプルコンポーネントを動かしてみる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ex11 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モードでシステムを動かす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ex12 </a:t>
            </a:r>
            <a:r>
              <a:rPr lang="ja-JP" altLang="en-US" dirty="0" smtClean="0"/>
              <a:t>ボードを読むシステム</a:t>
            </a:r>
            <a:r>
              <a:rPr lang="en-US" altLang="ja-JP" dirty="0" smtClean="0"/>
              <a:t>(DAQ-Middleware</a:t>
            </a:r>
            <a:r>
              <a:rPr lang="ja-JP" altLang="en-US" dirty="0" smtClean="0"/>
              <a:t>使用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を動かしてみる</a:t>
            </a:r>
            <a:r>
              <a:rPr lang="en-US" altLang="ja-JP" dirty="0" smtClean="0"/>
              <a:t>(Reader - Logger)</a:t>
            </a:r>
          </a:p>
          <a:p>
            <a:pPr lvl="1"/>
            <a:r>
              <a:rPr kumimoji="1" lang="en-US" altLang="ja-JP" dirty="0" smtClean="0"/>
              <a:t>ex13 </a:t>
            </a:r>
            <a:r>
              <a:rPr lang="ja-JP" altLang="en-US" dirty="0" smtClean="0"/>
              <a:t>ボードを読んでモニターするシステムを</a:t>
            </a:r>
            <a:r>
              <a:rPr lang="en-US" altLang="ja-JP" dirty="0" smtClean="0"/>
              <a:t>DAQ-Middleware</a:t>
            </a:r>
            <a:r>
              <a:rPr lang="ja-JP" altLang="en-US" dirty="0" smtClean="0"/>
              <a:t>で作る</a:t>
            </a:r>
            <a:r>
              <a:rPr lang="en-US" altLang="ja-JP" dirty="0" smtClean="0"/>
              <a:t>(Reader - Monitor)</a:t>
            </a:r>
            <a:endParaRPr kumimoji="1"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2014-09-04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ボードからのデータフォーマット</a:t>
            </a:r>
            <a:endParaRPr kumimoji="1" lang="ja-JP" altLang="en-US" dirty="0"/>
          </a:p>
        </p:txBody>
      </p:sp>
      <p:pic>
        <p:nvPicPr>
          <p:cNvPr id="7" name="コンテンツ プレースホルダ 6" descr="rawdat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496" y="1600200"/>
            <a:ext cx="7767191" cy="4525963"/>
          </a:xfrm>
        </p:spPr>
      </p:pic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2014-09-04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44208" y="1844824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Type: </a:t>
            </a:r>
            <a:r>
              <a:rPr kumimoji="1" lang="ja-JP" altLang="en-US" dirty="0" smtClean="0"/>
              <a:t>他のフォーマットと見分けるためにある</a:t>
            </a:r>
            <a:endParaRPr kumimoji="1" lang="en-US" altLang="ja-JP" dirty="0" smtClean="0"/>
          </a:p>
          <a:p>
            <a:r>
              <a:rPr lang="en-US" altLang="ja-JP" dirty="0" smtClean="0"/>
              <a:t>Word Length: </a:t>
            </a:r>
            <a:r>
              <a:rPr lang="ja-JP" altLang="en-US" dirty="0" smtClean="0"/>
              <a:t>各チャンネル毎、</a:t>
            </a:r>
            <a:r>
              <a:rPr lang="en-US" altLang="ja-JP" dirty="0" smtClean="0"/>
              <a:t>Window</a:t>
            </a:r>
            <a:r>
              <a:rPr lang="ja-JP" altLang="en-US" dirty="0" smtClean="0"/>
              <a:t>毎のデータバイト長（単位バイト）（２）</a:t>
            </a:r>
            <a:endParaRPr lang="en-US" altLang="ja-JP" dirty="0" smtClean="0"/>
          </a:p>
          <a:p>
            <a:r>
              <a:rPr kumimoji="1" lang="ja-JP" altLang="en-US" dirty="0" smtClean="0"/>
              <a:t>データ並びについては次のページ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データ並び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2014-09-04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603848" y="2269936"/>
            <a:ext cx="2311967" cy="943040"/>
          </a:xfrm>
          <a:custGeom>
            <a:avLst/>
            <a:gdLst>
              <a:gd name="connsiteX0" fmla="*/ 0 w 1621766"/>
              <a:gd name="connsiteY0" fmla="*/ 430132 h 485235"/>
              <a:gd name="connsiteX1" fmla="*/ 86264 w 1621766"/>
              <a:gd name="connsiteY1" fmla="*/ 395626 h 485235"/>
              <a:gd name="connsiteX2" fmla="*/ 112143 w 1621766"/>
              <a:gd name="connsiteY2" fmla="*/ 387000 h 485235"/>
              <a:gd name="connsiteX3" fmla="*/ 146649 w 1621766"/>
              <a:gd name="connsiteY3" fmla="*/ 361121 h 485235"/>
              <a:gd name="connsiteX4" fmla="*/ 172528 w 1621766"/>
              <a:gd name="connsiteY4" fmla="*/ 343868 h 485235"/>
              <a:gd name="connsiteX5" fmla="*/ 215660 w 1621766"/>
              <a:gd name="connsiteY5" fmla="*/ 317989 h 485235"/>
              <a:gd name="connsiteX6" fmla="*/ 241540 w 1621766"/>
              <a:gd name="connsiteY6" fmla="*/ 292109 h 485235"/>
              <a:gd name="connsiteX7" fmla="*/ 319177 w 1621766"/>
              <a:gd name="connsiteY7" fmla="*/ 240351 h 485235"/>
              <a:gd name="connsiteX8" fmla="*/ 345057 w 1621766"/>
              <a:gd name="connsiteY8" fmla="*/ 231724 h 485235"/>
              <a:gd name="connsiteX9" fmla="*/ 414068 w 1621766"/>
              <a:gd name="connsiteY9" fmla="*/ 240351 h 485235"/>
              <a:gd name="connsiteX10" fmla="*/ 439947 w 1621766"/>
              <a:gd name="connsiteY10" fmla="*/ 274856 h 485235"/>
              <a:gd name="connsiteX11" fmla="*/ 483079 w 1621766"/>
              <a:gd name="connsiteY11" fmla="*/ 317989 h 485235"/>
              <a:gd name="connsiteX12" fmla="*/ 508959 w 1621766"/>
              <a:gd name="connsiteY12" fmla="*/ 352494 h 485235"/>
              <a:gd name="connsiteX13" fmla="*/ 552091 w 1621766"/>
              <a:gd name="connsiteY13" fmla="*/ 412879 h 485235"/>
              <a:gd name="connsiteX14" fmla="*/ 595223 w 1621766"/>
              <a:gd name="connsiteY14" fmla="*/ 464638 h 485235"/>
              <a:gd name="connsiteX15" fmla="*/ 655608 w 1621766"/>
              <a:gd name="connsiteY15" fmla="*/ 481890 h 485235"/>
              <a:gd name="connsiteX16" fmla="*/ 1009291 w 1621766"/>
              <a:gd name="connsiteY16" fmla="*/ 473264 h 485235"/>
              <a:gd name="connsiteX17" fmla="*/ 1130060 w 1621766"/>
              <a:gd name="connsiteY17" fmla="*/ 404253 h 485235"/>
              <a:gd name="connsiteX18" fmla="*/ 1199072 w 1621766"/>
              <a:gd name="connsiteY18" fmla="*/ 335241 h 485235"/>
              <a:gd name="connsiteX19" fmla="*/ 1250830 w 1621766"/>
              <a:gd name="connsiteY19" fmla="*/ 283483 h 485235"/>
              <a:gd name="connsiteX20" fmla="*/ 1276709 w 1621766"/>
              <a:gd name="connsiteY20" fmla="*/ 257604 h 485235"/>
              <a:gd name="connsiteX21" fmla="*/ 1302589 w 1621766"/>
              <a:gd name="connsiteY21" fmla="*/ 223098 h 485235"/>
              <a:gd name="connsiteX22" fmla="*/ 1337094 w 1621766"/>
              <a:gd name="connsiteY22" fmla="*/ 188592 h 485235"/>
              <a:gd name="connsiteX23" fmla="*/ 1380226 w 1621766"/>
              <a:gd name="connsiteY23" fmla="*/ 128207 h 485235"/>
              <a:gd name="connsiteX24" fmla="*/ 1423359 w 1621766"/>
              <a:gd name="connsiteY24" fmla="*/ 33317 h 485235"/>
              <a:gd name="connsiteX25" fmla="*/ 1449238 w 1621766"/>
              <a:gd name="connsiteY25" fmla="*/ 7438 h 485235"/>
              <a:gd name="connsiteX26" fmla="*/ 1621766 w 1621766"/>
              <a:gd name="connsiteY26" fmla="*/ 7438 h 48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621766" h="485235">
                <a:moveTo>
                  <a:pt x="0" y="430132"/>
                </a:moveTo>
                <a:lnTo>
                  <a:pt x="86264" y="395626"/>
                </a:lnTo>
                <a:cubicBezTo>
                  <a:pt x="94751" y="392362"/>
                  <a:pt x="104248" y="391511"/>
                  <a:pt x="112143" y="387000"/>
                </a:cubicBezTo>
                <a:cubicBezTo>
                  <a:pt x="124626" y="379867"/>
                  <a:pt x="134950" y="369478"/>
                  <a:pt x="146649" y="361121"/>
                </a:cubicBezTo>
                <a:cubicBezTo>
                  <a:pt x="155085" y="355095"/>
                  <a:pt x="163736" y="349363"/>
                  <a:pt x="172528" y="343868"/>
                </a:cubicBezTo>
                <a:cubicBezTo>
                  <a:pt x="186746" y="334982"/>
                  <a:pt x="202247" y="328049"/>
                  <a:pt x="215660" y="317989"/>
                </a:cubicBezTo>
                <a:cubicBezTo>
                  <a:pt x="225420" y="310669"/>
                  <a:pt x="232277" y="300049"/>
                  <a:pt x="241540" y="292109"/>
                </a:cubicBezTo>
                <a:cubicBezTo>
                  <a:pt x="261768" y="274770"/>
                  <a:pt x="296009" y="251935"/>
                  <a:pt x="319177" y="240351"/>
                </a:cubicBezTo>
                <a:cubicBezTo>
                  <a:pt x="327310" y="236284"/>
                  <a:pt x="336430" y="234600"/>
                  <a:pt x="345057" y="231724"/>
                </a:cubicBezTo>
                <a:cubicBezTo>
                  <a:pt x="368061" y="234600"/>
                  <a:pt x="392963" y="230758"/>
                  <a:pt x="414068" y="240351"/>
                </a:cubicBezTo>
                <a:cubicBezTo>
                  <a:pt x="427156" y="246300"/>
                  <a:pt x="431590" y="263157"/>
                  <a:pt x="439947" y="274856"/>
                </a:cubicBezTo>
                <a:cubicBezTo>
                  <a:pt x="497454" y="355366"/>
                  <a:pt x="414071" y="248983"/>
                  <a:pt x="483079" y="317989"/>
                </a:cubicBezTo>
                <a:cubicBezTo>
                  <a:pt x="493245" y="328155"/>
                  <a:pt x="500332" y="340992"/>
                  <a:pt x="508959" y="352494"/>
                </a:cubicBezTo>
                <a:cubicBezTo>
                  <a:pt x="524809" y="400046"/>
                  <a:pt x="507434" y="360778"/>
                  <a:pt x="552091" y="412879"/>
                </a:cubicBezTo>
                <a:cubicBezTo>
                  <a:pt x="573310" y="437635"/>
                  <a:pt x="565307" y="444694"/>
                  <a:pt x="595223" y="464638"/>
                </a:cubicBezTo>
                <a:cubicBezTo>
                  <a:pt x="602648" y="469588"/>
                  <a:pt x="651007" y="480740"/>
                  <a:pt x="655608" y="481890"/>
                </a:cubicBezTo>
                <a:cubicBezTo>
                  <a:pt x="773502" y="479015"/>
                  <a:pt x="891971" y="485235"/>
                  <a:pt x="1009291" y="473264"/>
                </a:cubicBezTo>
                <a:cubicBezTo>
                  <a:pt x="1029589" y="471193"/>
                  <a:pt x="1111128" y="419399"/>
                  <a:pt x="1130060" y="404253"/>
                </a:cubicBezTo>
                <a:cubicBezTo>
                  <a:pt x="1218199" y="333743"/>
                  <a:pt x="1135769" y="405578"/>
                  <a:pt x="1199072" y="335241"/>
                </a:cubicBezTo>
                <a:cubicBezTo>
                  <a:pt x="1215394" y="317105"/>
                  <a:pt x="1233577" y="300736"/>
                  <a:pt x="1250830" y="283483"/>
                </a:cubicBezTo>
                <a:cubicBezTo>
                  <a:pt x="1259456" y="274857"/>
                  <a:pt x="1269389" y="267364"/>
                  <a:pt x="1276709" y="257604"/>
                </a:cubicBezTo>
                <a:cubicBezTo>
                  <a:pt x="1285336" y="246102"/>
                  <a:pt x="1293121" y="233918"/>
                  <a:pt x="1302589" y="223098"/>
                </a:cubicBezTo>
                <a:cubicBezTo>
                  <a:pt x="1313300" y="210857"/>
                  <a:pt x="1327334" y="201605"/>
                  <a:pt x="1337094" y="188592"/>
                </a:cubicBezTo>
                <a:cubicBezTo>
                  <a:pt x="1405221" y="97756"/>
                  <a:pt x="1302166" y="206270"/>
                  <a:pt x="1380226" y="128207"/>
                </a:cubicBezTo>
                <a:cubicBezTo>
                  <a:pt x="1390167" y="98385"/>
                  <a:pt x="1404074" y="52602"/>
                  <a:pt x="1423359" y="33317"/>
                </a:cubicBezTo>
                <a:cubicBezTo>
                  <a:pt x="1431985" y="24691"/>
                  <a:pt x="1437141" y="9016"/>
                  <a:pt x="1449238" y="7438"/>
                </a:cubicBezTo>
                <a:cubicBezTo>
                  <a:pt x="1506264" y="0"/>
                  <a:pt x="1564257" y="7438"/>
                  <a:pt x="1621766" y="743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3507813" y="2276872"/>
            <a:ext cx="2288323" cy="942089"/>
          </a:xfrm>
          <a:custGeom>
            <a:avLst/>
            <a:gdLst>
              <a:gd name="connsiteX0" fmla="*/ 0 w 2288323"/>
              <a:gd name="connsiteY0" fmla="*/ 769112 h 942089"/>
              <a:gd name="connsiteX1" fmla="*/ 94891 w 2288323"/>
              <a:gd name="connsiteY1" fmla="*/ 648342 h 942089"/>
              <a:gd name="connsiteX2" fmla="*/ 172528 w 2288323"/>
              <a:gd name="connsiteY2" fmla="*/ 587957 h 942089"/>
              <a:gd name="connsiteX3" fmla="*/ 198408 w 2288323"/>
              <a:gd name="connsiteY3" fmla="*/ 553452 h 942089"/>
              <a:gd name="connsiteX4" fmla="*/ 232913 w 2288323"/>
              <a:gd name="connsiteY4" fmla="*/ 518946 h 942089"/>
              <a:gd name="connsiteX5" fmla="*/ 267419 w 2288323"/>
              <a:gd name="connsiteY5" fmla="*/ 467187 h 942089"/>
              <a:gd name="connsiteX6" fmla="*/ 293298 w 2288323"/>
              <a:gd name="connsiteY6" fmla="*/ 449935 h 942089"/>
              <a:gd name="connsiteX7" fmla="*/ 319177 w 2288323"/>
              <a:gd name="connsiteY7" fmla="*/ 424055 h 942089"/>
              <a:gd name="connsiteX8" fmla="*/ 362309 w 2288323"/>
              <a:gd name="connsiteY8" fmla="*/ 363670 h 942089"/>
              <a:gd name="connsiteX9" fmla="*/ 465826 w 2288323"/>
              <a:gd name="connsiteY9" fmla="*/ 251527 h 942089"/>
              <a:gd name="connsiteX10" fmla="*/ 500332 w 2288323"/>
              <a:gd name="connsiteY10" fmla="*/ 225648 h 942089"/>
              <a:gd name="connsiteX11" fmla="*/ 715992 w 2288323"/>
              <a:gd name="connsiteY11" fmla="*/ 242901 h 942089"/>
              <a:gd name="connsiteX12" fmla="*/ 767751 w 2288323"/>
              <a:gd name="connsiteY12" fmla="*/ 329165 h 942089"/>
              <a:gd name="connsiteX13" fmla="*/ 810883 w 2288323"/>
              <a:gd name="connsiteY13" fmla="*/ 441308 h 942089"/>
              <a:gd name="connsiteX14" fmla="*/ 836762 w 2288323"/>
              <a:gd name="connsiteY14" fmla="*/ 527572 h 942089"/>
              <a:gd name="connsiteX15" fmla="*/ 871268 w 2288323"/>
              <a:gd name="connsiteY15" fmla="*/ 639716 h 942089"/>
              <a:gd name="connsiteX16" fmla="*/ 931653 w 2288323"/>
              <a:gd name="connsiteY16" fmla="*/ 734606 h 942089"/>
              <a:gd name="connsiteX17" fmla="*/ 957532 w 2288323"/>
              <a:gd name="connsiteY17" fmla="*/ 760486 h 942089"/>
              <a:gd name="connsiteX18" fmla="*/ 992038 w 2288323"/>
              <a:gd name="connsiteY18" fmla="*/ 803618 h 942089"/>
              <a:gd name="connsiteX19" fmla="*/ 1147313 w 2288323"/>
              <a:gd name="connsiteY19" fmla="*/ 889882 h 942089"/>
              <a:gd name="connsiteX20" fmla="*/ 1250830 w 2288323"/>
              <a:gd name="connsiteY20" fmla="*/ 933014 h 942089"/>
              <a:gd name="connsiteX21" fmla="*/ 1285336 w 2288323"/>
              <a:gd name="connsiteY21" fmla="*/ 941640 h 942089"/>
              <a:gd name="connsiteX22" fmla="*/ 1406106 w 2288323"/>
              <a:gd name="connsiteY22" fmla="*/ 933014 h 942089"/>
              <a:gd name="connsiteX23" fmla="*/ 1509623 w 2288323"/>
              <a:gd name="connsiteY23" fmla="*/ 889882 h 942089"/>
              <a:gd name="connsiteX24" fmla="*/ 1578634 w 2288323"/>
              <a:gd name="connsiteY24" fmla="*/ 855376 h 942089"/>
              <a:gd name="connsiteX25" fmla="*/ 1639019 w 2288323"/>
              <a:gd name="connsiteY25" fmla="*/ 820870 h 942089"/>
              <a:gd name="connsiteX26" fmla="*/ 1664898 w 2288323"/>
              <a:gd name="connsiteY26" fmla="*/ 794991 h 942089"/>
              <a:gd name="connsiteX27" fmla="*/ 1768415 w 2288323"/>
              <a:gd name="connsiteY27" fmla="*/ 708727 h 942089"/>
              <a:gd name="connsiteX28" fmla="*/ 1768415 w 2288323"/>
              <a:gd name="connsiteY28" fmla="*/ 708727 h 942089"/>
              <a:gd name="connsiteX29" fmla="*/ 1802921 w 2288323"/>
              <a:gd name="connsiteY29" fmla="*/ 691474 h 942089"/>
              <a:gd name="connsiteX30" fmla="*/ 1863306 w 2288323"/>
              <a:gd name="connsiteY30" fmla="*/ 639716 h 942089"/>
              <a:gd name="connsiteX31" fmla="*/ 1889185 w 2288323"/>
              <a:gd name="connsiteY31" fmla="*/ 570704 h 942089"/>
              <a:gd name="connsiteX32" fmla="*/ 1897811 w 2288323"/>
              <a:gd name="connsiteY32" fmla="*/ 484440 h 942089"/>
              <a:gd name="connsiteX33" fmla="*/ 1906438 w 2288323"/>
              <a:gd name="connsiteY33" fmla="*/ 449935 h 942089"/>
              <a:gd name="connsiteX34" fmla="*/ 1915064 w 2288323"/>
              <a:gd name="connsiteY34" fmla="*/ 260153 h 942089"/>
              <a:gd name="connsiteX35" fmla="*/ 1923691 w 2288323"/>
              <a:gd name="connsiteY35" fmla="*/ 173889 h 942089"/>
              <a:gd name="connsiteX36" fmla="*/ 1940943 w 2288323"/>
              <a:gd name="connsiteY36" fmla="*/ 148010 h 942089"/>
              <a:gd name="connsiteX37" fmla="*/ 1949570 w 2288323"/>
              <a:gd name="connsiteY37" fmla="*/ 113504 h 942089"/>
              <a:gd name="connsiteX38" fmla="*/ 2035834 w 2288323"/>
              <a:gd name="connsiteY38" fmla="*/ 44493 h 942089"/>
              <a:gd name="connsiteX39" fmla="*/ 2113472 w 2288323"/>
              <a:gd name="connsiteY39" fmla="*/ 1361 h 942089"/>
              <a:gd name="connsiteX40" fmla="*/ 2199736 w 2288323"/>
              <a:gd name="connsiteY40" fmla="*/ 9987 h 942089"/>
              <a:gd name="connsiteX41" fmla="*/ 2242868 w 2288323"/>
              <a:gd name="connsiteY41" fmla="*/ 27240 h 942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288323" h="942089">
                <a:moveTo>
                  <a:pt x="0" y="769112"/>
                </a:moveTo>
                <a:cubicBezTo>
                  <a:pt x="30429" y="723470"/>
                  <a:pt x="48113" y="695120"/>
                  <a:pt x="94891" y="648342"/>
                </a:cubicBezTo>
                <a:cubicBezTo>
                  <a:pt x="118074" y="625159"/>
                  <a:pt x="152856" y="614185"/>
                  <a:pt x="172528" y="587957"/>
                </a:cubicBezTo>
                <a:cubicBezTo>
                  <a:pt x="181155" y="576455"/>
                  <a:pt x="188940" y="564272"/>
                  <a:pt x="198408" y="553452"/>
                </a:cubicBezTo>
                <a:cubicBezTo>
                  <a:pt x="209119" y="541211"/>
                  <a:pt x="222752" y="531648"/>
                  <a:pt x="232913" y="518946"/>
                </a:cubicBezTo>
                <a:cubicBezTo>
                  <a:pt x="245866" y="502754"/>
                  <a:pt x="253765" y="482792"/>
                  <a:pt x="267419" y="467187"/>
                </a:cubicBezTo>
                <a:cubicBezTo>
                  <a:pt x="274246" y="459385"/>
                  <a:pt x="285334" y="456572"/>
                  <a:pt x="293298" y="449935"/>
                </a:cubicBezTo>
                <a:cubicBezTo>
                  <a:pt x="302670" y="442125"/>
                  <a:pt x="311237" y="433318"/>
                  <a:pt x="319177" y="424055"/>
                </a:cubicBezTo>
                <a:cubicBezTo>
                  <a:pt x="369352" y="365518"/>
                  <a:pt x="324049" y="412862"/>
                  <a:pt x="362309" y="363670"/>
                </a:cubicBezTo>
                <a:cubicBezTo>
                  <a:pt x="385763" y="333515"/>
                  <a:pt x="437603" y="272694"/>
                  <a:pt x="465826" y="251527"/>
                </a:cubicBezTo>
                <a:lnTo>
                  <a:pt x="500332" y="225648"/>
                </a:lnTo>
                <a:cubicBezTo>
                  <a:pt x="572219" y="231399"/>
                  <a:pt x="645476" y="227791"/>
                  <a:pt x="715992" y="242901"/>
                </a:cubicBezTo>
                <a:cubicBezTo>
                  <a:pt x="729870" y="245875"/>
                  <a:pt x="767072" y="327553"/>
                  <a:pt x="767751" y="329165"/>
                </a:cubicBezTo>
                <a:cubicBezTo>
                  <a:pt x="783293" y="366077"/>
                  <a:pt x="810883" y="441308"/>
                  <a:pt x="810883" y="441308"/>
                </a:cubicBezTo>
                <a:cubicBezTo>
                  <a:pt x="829493" y="552974"/>
                  <a:pt x="805901" y="442704"/>
                  <a:pt x="836762" y="527572"/>
                </a:cubicBezTo>
                <a:cubicBezTo>
                  <a:pt x="870799" y="621171"/>
                  <a:pt x="837155" y="554434"/>
                  <a:pt x="871268" y="639716"/>
                </a:cubicBezTo>
                <a:cubicBezTo>
                  <a:pt x="885099" y="674294"/>
                  <a:pt x="908908" y="706174"/>
                  <a:pt x="931653" y="734606"/>
                </a:cubicBezTo>
                <a:cubicBezTo>
                  <a:pt x="939274" y="744132"/>
                  <a:pt x="949498" y="751305"/>
                  <a:pt x="957532" y="760486"/>
                </a:cubicBezTo>
                <a:cubicBezTo>
                  <a:pt x="969656" y="774343"/>
                  <a:pt x="978465" y="791177"/>
                  <a:pt x="992038" y="803618"/>
                </a:cubicBezTo>
                <a:cubicBezTo>
                  <a:pt x="1073481" y="878274"/>
                  <a:pt x="1047646" y="840049"/>
                  <a:pt x="1147313" y="889882"/>
                </a:cubicBezTo>
                <a:cubicBezTo>
                  <a:pt x="1193186" y="912819"/>
                  <a:pt x="1190043" y="912752"/>
                  <a:pt x="1250830" y="933014"/>
                </a:cubicBezTo>
                <a:cubicBezTo>
                  <a:pt x="1262078" y="936763"/>
                  <a:pt x="1273834" y="938765"/>
                  <a:pt x="1285336" y="941640"/>
                </a:cubicBezTo>
                <a:cubicBezTo>
                  <a:pt x="1325593" y="938765"/>
                  <a:pt x="1366780" y="942089"/>
                  <a:pt x="1406106" y="933014"/>
                </a:cubicBezTo>
                <a:cubicBezTo>
                  <a:pt x="1442530" y="924609"/>
                  <a:pt x="1475057" y="904115"/>
                  <a:pt x="1509623" y="889882"/>
                </a:cubicBezTo>
                <a:cubicBezTo>
                  <a:pt x="1586183" y="858357"/>
                  <a:pt x="1523935" y="888196"/>
                  <a:pt x="1578634" y="855376"/>
                </a:cubicBezTo>
                <a:cubicBezTo>
                  <a:pt x="1598513" y="843448"/>
                  <a:pt x="1620027" y="834165"/>
                  <a:pt x="1639019" y="820870"/>
                </a:cubicBezTo>
                <a:cubicBezTo>
                  <a:pt x="1649013" y="813874"/>
                  <a:pt x="1655679" y="802981"/>
                  <a:pt x="1664898" y="794991"/>
                </a:cubicBezTo>
                <a:cubicBezTo>
                  <a:pt x="1698841" y="765574"/>
                  <a:pt x="1733909" y="737482"/>
                  <a:pt x="1768415" y="708727"/>
                </a:cubicBezTo>
                <a:lnTo>
                  <a:pt x="1768415" y="708727"/>
                </a:lnTo>
                <a:cubicBezTo>
                  <a:pt x="1779917" y="702976"/>
                  <a:pt x="1792016" y="698290"/>
                  <a:pt x="1802921" y="691474"/>
                </a:cubicBezTo>
                <a:cubicBezTo>
                  <a:pt x="1832429" y="673032"/>
                  <a:pt x="1839782" y="663239"/>
                  <a:pt x="1863306" y="639716"/>
                </a:cubicBezTo>
                <a:cubicBezTo>
                  <a:pt x="1871932" y="616712"/>
                  <a:pt x="1883856" y="594687"/>
                  <a:pt x="1889185" y="570704"/>
                </a:cubicBezTo>
                <a:cubicBezTo>
                  <a:pt x="1895454" y="542494"/>
                  <a:pt x="1893724" y="513048"/>
                  <a:pt x="1897811" y="484440"/>
                </a:cubicBezTo>
                <a:cubicBezTo>
                  <a:pt x="1899488" y="472703"/>
                  <a:pt x="1903562" y="461437"/>
                  <a:pt x="1906438" y="449935"/>
                </a:cubicBezTo>
                <a:cubicBezTo>
                  <a:pt x="1909313" y="386674"/>
                  <a:pt x="1911114" y="323356"/>
                  <a:pt x="1915064" y="260153"/>
                </a:cubicBezTo>
                <a:cubicBezTo>
                  <a:pt x="1916867" y="231311"/>
                  <a:pt x="1917193" y="202047"/>
                  <a:pt x="1923691" y="173889"/>
                </a:cubicBezTo>
                <a:cubicBezTo>
                  <a:pt x="1926022" y="163787"/>
                  <a:pt x="1935192" y="156636"/>
                  <a:pt x="1940943" y="148010"/>
                </a:cubicBezTo>
                <a:cubicBezTo>
                  <a:pt x="1943819" y="136508"/>
                  <a:pt x="1942771" y="123217"/>
                  <a:pt x="1949570" y="113504"/>
                </a:cubicBezTo>
                <a:cubicBezTo>
                  <a:pt x="1991846" y="53110"/>
                  <a:pt x="1989295" y="72417"/>
                  <a:pt x="2035834" y="44493"/>
                </a:cubicBezTo>
                <a:cubicBezTo>
                  <a:pt x="2109988" y="0"/>
                  <a:pt x="2061417" y="18711"/>
                  <a:pt x="2113472" y="1361"/>
                </a:cubicBezTo>
                <a:cubicBezTo>
                  <a:pt x="2142227" y="4236"/>
                  <a:pt x="2171578" y="3489"/>
                  <a:pt x="2199736" y="9987"/>
                </a:cubicBezTo>
                <a:cubicBezTo>
                  <a:pt x="2288323" y="30430"/>
                  <a:pt x="2183117" y="27240"/>
                  <a:pt x="2242868" y="2724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6280030" y="2320506"/>
            <a:ext cx="1897812" cy="931652"/>
          </a:xfrm>
          <a:custGeom>
            <a:avLst/>
            <a:gdLst>
              <a:gd name="connsiteX0" fmla="*/ 0 w 1897812"/>
              <a:gd name="connsiteY0" fmla="*/ 931652 h 931652"/>
              <a:gd name="connsiteX1" fmla="*/ 112144 w 1897812"/>
              <a:gd name="connsiteY1" fmla="*/ 776377 h 931652"/>
              <a:gd name="connsiteX2" fmla="*/ 146649 w 1897812"/>
              <a:gd name="connsiteY2" fmla="*/ 750498 h 931652"/>
              <a:gd name="connsiteX3" fmla="*/ 232913 w 1897812"/>
              <a:gd name="connsiteY3" fmla="*/ 655607 h 931652"/>
              <a:gd name="connsiteX4" fmla="*/ 276045 w 1897812"/>
              <a:gd name="connsiteY4" fmla="*/ 638354 h 931652"/>
              <a:gd name="connsiteX5" fmla="*/ 301925 w 1897812"/>
              <a:gd name="connsiteY5" fmla="*/ 621102 h 931652"/>
              <a:gd name="connsiteX6" fmla="*/ 362310 w 1897812"/>
              <a:gd name="connsiteY6" fmla="*/ 603849 h 931652"/>
              <a:gd name="connsiteX7" fmla="*/ 405442 w 1897812"/>
              <a:gd name="connsiteY7" fmla="*/ 577969 h 931652"/>
              <a:gd name="connsiteX8" fmla="*/ 474453 w 1897812"/>
              <a:gd name="connsiteY8" fmla="*/ 560717 h 931652"/>
              <a:gd name="connsiteX9" fmla="*/ 655608 w 1897812"/>
              <a:gd name="connsiteY9" fmla="*/ 569343 h 931652"/>
              <a:gd name="connsiteX10" fmla="*/ 698740 w 1897812"/>
              <a:gd name="connsiteY10" fmla="*/ 586596 h 931652"/>
              <a:gd name="connsiteX11" fmla="*/ 767751 w 1897812"/>
              <a:gd name="connsiteY11" fmla="*/ 603849 h 931652"/>
              <a:gd name="connsiteX12" fmla="*/ 810883 w 1897812"/>
              <a:gd name="connsiteY12" fmla="*/ 621102 h 931652"/>
              <a:gd name="connsiteX13" fmla="*/ 871268 w 1897812"/>
              <a:gd name="connsiteY13" fmla="*/ 629728 h 931652"/>
              <a:gd name="connsiteX14" fmla="*/ 905774 w 1897812"/>
              <a:gd name="connsiteY14" fmla="*/ 638354 h 931652"/>
              <a:gd name="connsiteX15" fmla="*/ 1026544 w 1897812"/>
              <a:gd name="connsiteY15" fmla="*/ 655607 h 931652"/>
              <a:gd name="connsiteX16" fmla="*/ 1414732 w 1897812"/>
              <a:gd name="connsiteY16" fmla="*/ 646981 h 931652"/>
              <a:gd name="connsiteX17" fmla="*/ 1440612 w 1897812"/>
              <a:gd name="connsiteY17" fmla="*/ 638354 h 931652"/>
              <a:gd name="connsiteX18" fmla="*/ 1544128 w 1897812"/>
              <a:gd name="connsiteY18" fmla="*/ 595222 h 931652"/>
              <a:gd name="connsiteX19" fmla="*/ 1647645 w 1897812"/>
              <a:gd name="connsiteY19" fmla="*/ 526211 h 931652"/>
              <a:gd name="connsiteX20" fmla="*/ 1673525 w 1897812"/>
              <a:gd name="connsiteY20" fmla="*/ 500332 h 931652"/>
              <a:gd name="connsiteX21" fmla="*/ 1742536 w 1897812"/>
              <a:gd name="connsiteY21" fmla="*/ 439947 h 931652"/>
              <a:gd name="connsiteX22" fmla="*/ 1794295 w 1897812"/>
              <a:gd name="connsiteY22" fmla="*/ 336430 h 931652"/>
              <a:gd name="connsiteX23" fmla="*/ 1820174 w 1897812"/>
              <a:gd name="connsiteY23" fmla="*/ 293298 h 931652"/>
              <a:gd name="connsiteX24" fmla="*/ 1846053 w 1897812"/>
              <a:gd name="connsiteY24" fmla="*/ 224286 h 931652"/>
              <a:gd name="connsiteX25" fmla="*/ 1871932 w 1897812"/>
              <a:gd name="connsiteY25" fmla="*/ 129396 h 931652"/>
              <a:gd name="connsiteX26" fmla="*/ 1889185 w 1897812"/>
              <a:gd name="connsiteY26" fmla="*/ 34505 h 931652"/>
              <a:gd name="connsiteX27" fmla="*/ 1897812 w 1897812"/>
              <a:gd name="connsiteY27" fmla="*/ 0 h 931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97812" h="931652">
                <a:moveTo>
                  <a:pt x="0" y="931652"/>
                </a:moveTo>
                <a:cubicBezTo>
                  <a:pt x="37381" y="879894"/>
                  <a:pt x="71972" y="826001"/>
                  <a:pt x="112144" y="776377"/>
                </a:cubicBezTo>
                <a:cubicBezTo>
                  <a:pt x="121190" y="765202"/>
                  <a:pt x="136483" y="760664"/>
                  <a:pt x="146649" y="750498"/>
                </a:cubicBezTo>
                <a:cubicBezTo>
                  <a:pt x="153369" y="743778"/>
                  <a:pt x="213792" y="668355"/>
                  <a:pt x="232913" y="655607"/>
                </a:cubicBezTo>
                <a:cubicBezTo>
                  <a:pt x="245797" y="647017"/>
                  <a:pt x="262195" y="645279"/>
                  <a:pt x="276045" y="638354"/>
                </a:cubicBezTo>
                <a:cubicBezTo>
                  <a:pt x="285318" y="633718"/>
                  <a:pt x="292396" y="625186"/>
                  <a:pt x="301925" y="621102"/>
                </a:cubicBezTo>
                <a:cubicBezTo>
                  <a:pt x="340587" y="604533"/>
                  <a:pt x="328761" y="620624"/>
                  <a:pt x="362310" y="603849"/>
                </a:cubicBezTo>
                <a:cubicBezTo>
                  <a:pt x="377307" y="596351"/>
                  <a:pt x="390445" y="585467"/>
                  <a:pt x="405442" y="577969"/>
                </a:cubicBezTo>
                <a:cubicBezTo>
                  <a:pt x="423124" y="569128"/>
                  <a:pt x="458050" y="563997"/>
                  <a:pt x="474453" y="560717"/>
                </a:cubicBezTo>
                <a:cubicBezTo>
                  <a:pt x="534838" y="563592"/>
                  <a:pt x="595553" y="562414"/>
                  <a:pt x="655608" y="569343"/>
                </a:cubicBezTo>
                <a:cubicBezTo>
                  <a:pt x="670991" y="571118"/>
                  <a:pt x="683940" y="582042"/>
                  <a:pt x="698740" y="586596"/>
                </a:cubicBezTo>
                <a:cubicBezTo>
                  <a:pt x="721403" y="593569"/>
                  <a:pt x="745088" y="596876"/>
                  <a:pt x="767751" y="603849"/>
                </a:cubicBezTo>
                <a:cubicBezTo>
                  <a:pt x="782551" y="608403"/>
                  <a:pt x="795860" y="617346"/>
                  <a:pt x="810883" y="621102"/>
                </a:cubicBezTo>
                <a:cubicBezTo>
                  <a:pt x="830609" y="626033"/>
                  <a:pt x="851263" y="626091"/>
                  <a:pt x="871268" y="629728"/>
                </a:cubicBezTo>
                <a:cubicBezTo>
                  <a:pt x="882933" y="631849"/>
                  <a:pt x="894148" y="636029"/>
                  <a:pt x="905774" y="638354"/>
                </a:cubicBezTo>
                <a:cubicBezTo>
                  <a:pt x="947247" y="646649"/>
                  <a:pt x="984118" y="650304"/>
                  <a:pt x="1026544" y="655607"/>
                </a:cubicBezTo>
                <a:lnTo>
                  <a:pt x="1414732" y="646981"/>
                </a:lnTo>
                <a:cubicBezTo>
                  <a:pt x="1423817" y="646602"/>
                  <a:pt x="1432169" y="641731"/>
                  <a:pt x="1440612" y="638354"/>
                </a:cubicBezTo>
                <a:cubicBezTo>
                  <a:pt x="1475319" y="624471"/>
                  <a:pt x="1513025" y="615957"/>
                  <a:pt x="1544128" y="595222"/>
                </a:cubicBezTo>
                <a:cubicBezTo>
                  <a:pt x="1544136" y="595217"/>
                  <a:pt x="1647638" y="526218"/>
                  <a:pt x="1647645" y="526211"/>
                </a:cubicBezTo>
                <a:cubicBezTo>
                  <a:pt x="1656272" y="517585"/>
                  <a:pt x="1664498" y="508538"/>
                  <a:pt x="1673525" y="500332"/>
                </a:cubicBezTo>
                <a:cubicBezTo>
                  <a:pt x="1696143" y="479771"/>
                  <a:pt x="1721803" y="462408"/>
                  <a:pt x="1742536" y="439947"/>
                </a:cubicBezTo>
                <a:cubicBezTo>
                  <a:pt x="1789939" y="388594"/>
                  <a:pt x="1768021" y="394233"/>
                  <a:pt x="1794295" y="336430"/>
                </a:cubicBezTo>
                <a:cubicBezTo>
                  <a:pt x="1801233" y="321166"/>
                  <a:pt x="1811548" y="307675"/>
                  <a:pt x="1820174" y="293298"/>
                </a:cubicBezTo>
                <a:cubicBezTo>
                  <a:pt x="1852709" y="163152"/>
                  <a:pt x="1800948" y="359601"/>
                  <a:pt x="1846053" y="224286"/>
                </a:cubicBezTo>
                <a:cubicBezTo>
                  <a:pt x="1856421" y="193183"/>
                  <a:pt x="1863306" y="161026"/>
                  <a:pt x="1871932" y="129396"/>
                </a:cubicBezTo>
                <a:cubicBezTo>
                  <a:pt x="1886205" y="15219"/>
                  <a:pt x="1871456" y="96555"/>
                  <a:pt x="1889185" y="34505"/>
                </a:cubicBezTo>
                <a:cubicBezTo>
                  <a:pt x="1892442" y="23105"/>
                  <a:pt x="1897812" y="0"/>
                  <a:pt x="189781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539552" y="3645024"/>
            <a:ext cx="26642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3347864" y="3645024"/>
            <a:ext cx="26642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>
            <a:off x="6156176" y="3645024"/>
            <a:ext cx="26642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827584" y="2564904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1115616" y="2564904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403648" y="2564904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691680" y="2564904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483768" y="2564904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3635896" y="2564904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923928" y="2564904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4211960" y="2564904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4499992" y="2564904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5292080" y="2564904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6444208" y="2564904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6732240" y="2564904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7020272" y="2564904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7308304" y="2564904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8100392" y="2564904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755576" y="2060848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CH 0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563888" y="2060848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CH 1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444208" y="206084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CH 15</a:t>
            </a:r>
            <a:endParaRPr kumimoji="1" lang="ja-JP" altLang="en-US" dirty="0"/>
          </a:p>
        </p:txBody>
      </p:sp>
      <p:sp>
        <p:nvSpPr>
          <p:cNvPr id="33" name="円/楕円 32"/>
          <p:cNvSpPr/>
          <p:nvPr/>
        </p:nvSpPr>
        <p:spPr>
          <a:xfrm>
            <a:off x="791580" y="296094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1079612" y="270892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1367644" y="306896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1655676" y="317697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2447764" y="263691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/>
          <p:cNvSpPr/>
          <p:nvPr/>
        </p:nvSpPr>
        <p:spPr>
          <a:xfrm>
            <a:off x="3599892" y="2852936"/>
            <a:ext cx="72008" cy="7200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/>
          <p:nvPr/>
        </p:nvSpPr>
        <p:spPr>
          <a:xfrm>
            <a:off x="3887924" y="2564904"/>
            <a:ext cx="72008" cy="7200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4175956" y="2492896"/>
            <a:ext cx="72008" cy="7200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4463988" y="3068960"/>
            <a:ext cx="72008" cy="7200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>
            <a:off x="5256076" y="2960948"/>
            <a:ext cx="72008" cy="7200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6696236" y="2852936"/>
            <a:ext cx="72008" cy="7200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6408204" y="2996952"/>
            <a:ext cx="72008" cy="7200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6984268" y="2888940"/>
            <a:ext cx="72008" cy="7200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/>
          <p:cNvSpPr/>
          <p:nvPr/>
        </p:nvSpPr>
        <p:spPr>
          <a:xfrm>
            <a:off x="7272300" y="2924944"/>
            <a:ext cx="72008" cy="7200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8"/>
          <p:cNvSpPr/>
          <p:nvPr/>
        </p:nvSpPr>
        <p:spPr>
          <a:xfrm>
            <a:off x="8064388" y="2564904"/>
            <a:ext cx="72008" cy="7200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47564" y="3573016"/>
            <a:ext cx="205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t0  t1  t2  t3           </a:t>
            </a:r>
            <a:r>
              <a:rPr kumimoji="1" lang="en-US" altLang="ja-JP" dirty="0" err="1" smtClean="0"/>
              <a:t>tn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449527" y="3573016"/>
            <a:ext cx="205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t0  t1  t2  t3           </a:t>
            </a:r>
            <a:r>
              <a:rPr kumimoji="1" lang="en-US" altLang="ja-JP" dirty="0" err="1" smtClean="0"/>
              <a:t>tn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293843" y="3573016"/>
            <a:ext cx="205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t0  t1  t2  t3           </a:t>
            </a:r>
            <a:r>
              <a:rPr kumimoji="1" lang="en-US" altLang="ja-JP" dirty="0" err="1" smtClean="0"/>
              <a:t>tn</a:t>
            </a:r>
            <a:endParaRPr kumimoji="1" lang="ja-JP" altLang="en-US" dirty="0"/>
          </a:p>
        </p:txBody>
      </p:sp>
      <p:sp>
        <p:nvSpPr>
          <p:cNvPr id="54" name="正方形/長方形 53"/>
          <p:cNvSpPr/>
          <p:nvPr/>
        </p:nvSpPr>
        <p:spPr>
          <a:xfrm>
            <a:off x="1115616" y="4113076"/>
            <a:ext cx="1044116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t0 ch0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2159732" y="4113076"/>
            <a:ext cx="1044116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t0 ch1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3203848" y="4113076"/>
            <a:ext cx="1044116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t0 ch2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4247964" y="4113076"/>
            <a:ext cx="1044116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t0 ch3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5724128" y="4113076"/>
            <a:ext cx="1044116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t0 ch15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1115616" y="4725144"/>
            <a:ext cx="1044116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t1 ch0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2159732" y="4725144"/>
            <a:ext cx="1044116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t1 ch1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3203848" y="4725144"/>
            <a:ext cx="1044116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t1 ch2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4247964" y="4725144"/>
            <a:ext cx="1044116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mtClean="0">
                <a:solidFill>
                  <a:schemeClr val="tx1"/>
                </a:solidFill>
              </a:rPr>
              <a:t>t1 ch3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5724128" y="4725144"/>
            <a:ext cx="1044116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t1 ch15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91580" y="1448780"/>
            <a:ext cx="2844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トリガーで</a:t>
            </a:r>
            <a:r>
              <a:rPr lang="ja-JP" altLang="en-US" dirty="0" smtClean="0"/>
              <a:t>やってくるデータ</a:t>
            </a:r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899592" y="5879013"/>
            <a:ext cx="6661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 Length</a:t>
            </a:r>
            <a:r>
              <a:rPr lang="en-US" altLang="ja-JP" dirty="0" smtClean="0"/>
              <a:t>(</a:t>
            </a:r>
            <a:r>
              <a:rPr lang="ja-JP" altLang="en-US" dirty="0" smtClean="0"/>
              <a:t>単位バイト</a:t>
            </a:r>
            <a:r>
              <a:rPr lang="en-US" altLang="ja-JP" dirty="0" smtClean="0"/>
              <a:t>) </a:t>
            </a:r>
            <a:r>
              <a:rPr kumimoji="1" lang="en-US" altLang="ja-JP" dirty="0" smtClean="0"/>
              <a:t>/ (Word length(</a:t>
            </a:r>
            <a:r>
              <a:rPr kumimoji="1" lang="ja-JP" altLang="en-US" dirty="0" smtClean="0"/>
              <a:t>単位バイト</a:t>
            </a:r>
            <a:r>
              <a:rPr kumimoji="1" lang="en-US" altLang="ja-JP" dirty="0" smtClean="0"/>
              <a:t>)×</a:t>
            </a:r>
            <a:r>
              <a:rPr kumimoji="1" lang="ja-JP" altLang="en-US" dirty="0" smtClean="0"/>
              <a:t>チャンネル数</a:t>
            </a:r>
            <a:r>
              <a:rPr kumimoji="1" lang="en-US" altLang="ja-JP" dirty="0" smtClean="0"/>
              <a:t>)</a:t>
            </a:r>
          </a:p>
          <a:p>
            <a:r>
              <a:rPr lang="ja-JP" altLang="en-US" dirty="0" smtClean="0"/>
              <a:t>で</a:t>
            </a:r>
            <a:r>
              <a:rPr lang="en-US" altLang="ja-JP" dirty="0" smtClean="0"/>
              <a:t>1</a:t>
            </a:r>
            <a:r>
              <a:rPr lang="ja-JP" altLang="en-US" dirty="0" smtClean="0"/>
              <a:t>チャンネルあたり、</a:t>
            </a:r>
            <a:r>
              <a:rPr lang="en-US" altLang="ja-JP" dirty="0" smtClean="0"/>
              <a:t>1</a:t>
            </a:r>
            <a:r>
              <a:rPr lang="ja-JP" altLang="en-US" dirty="0" smtClean="0"/>
              <a:t>トリガーで何個データがくるかわかる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61" name="正方形/長方形 60"/>
          <p:cNvSpPr/>
          <p:nvPr/>
        </p:nvSpPr>
        <p:spPr>
          <a:xfrm>
            <a:off x="1115616" y="5481228"/>
            <a:ext cx="1044116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tn</a:t>
            </a:r>
            <a:r>
              <a:rPr lang="en-US" altLang="ja-JP" dirty="0" smtClean="0">
                <a:solidFill>
                  <a:schemeClr val="tx1"/>
                </a:solidFill>
              </a:rPr>
              <a:t> ch0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2159732" y="5481228"/>
            <a:ext cx="1044116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tn</a:t>
            </a:r>
            <a:r>
              <a:rPr lang="en-US" altLang="ja-JP" dirty="0" smtClean="0">
                <a:solidFill>
                  <a:schemeClr val="tx1"/>
                </a:solidFill>
              </a:rPr>
              <a:t> ch1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3203848" y="5481228"/>
            <a:ext cx="1044116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tn</a:t>
            </a:r>
            <a:r>
              <a:rPr lang="en-US" altLang="ja-JP" dirty="0" smtClean="0">
                <a:solidFill>
                  <a:schemeClr val="tx1"/>
                </a:solidFill>
              </a:rPr>
              <a:t> ch2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4247964" y="5481228"/>
            <a:ext cx="1044116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tn</a:t>
            </a:r>
            <a:r>
              <a:rPr lang="en-US" altLang="ja-JP" dirty="0" smtClean="0">
                <a:solidFill>
                  <a:schemeClr val="tx1"/>
                </a:solidFill>
              </a:rPr>
              <a:t> ch3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5724128" y="5481228"/>
            <a:ext cx="1044116" cy="396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tn</a:t>
            </a:r>
            <a:r>
              <a:rPr lang="en-US" altLang="ja-JP" dirty="0" smtClean="0">
                <a:solidFill>
                  <a:schemeClr val="tx1"/>
                </a:solidFill>
              </a:rPr>
              <a:t> ch15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5328084" y="407707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328084" y="464384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328084" y="540922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…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実習準備状況確認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VirtualBox</a:t>
            </a:r>
            <a:r>
              <a:rPr lang="ja-JP" altLang="en-US" dirty="0" smtClean="0"/>
              <a:t>のセットアップ</a:t>
            </a:r>
            <a:endParaRPr lang="en-US" altLang="ja-JP" dirty="0" smtClean="0"/>
          </a:p>
          <a:p>
            <a:r>
              <a:rPr kumimoji="1" lang="en-US" altLang="ja-JP" dirty="0" smtClean="0"/>
              <a:t>Spartan 3E</a:t>
            </a:r>
            <a:r>
              <a:rPr kumimoji="1" lang="ja-JP" altLang="en-US" dirty="0" smtClean="0"/>
              <a:t>の配布</a:t>
            </a:r>
            <a:endParaRPr kumimoji="1" lang="en-US" altLang="ja-JP" dirty="0" smtClean="0"/>
          </a:p>
          <a:p>
            <a:r>
              <a:rPr lang="en-US" altLang="ja-JP" dirty="0" smtClean="0"/>
              <a:t>Spartan 3E</a:t>
            </a:r>
            <a:r>
              <a:rPr lang="ja-JP" altLang="en-US" dirty="0" smtClean="0"/>
              <a:t>のセットアップ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AC</a:t>
            </a:r>
            <a:r>
              <a:rPr kumimoji="1" lang="ja-JP" altLang="en-US" dirty="0" smtClean="0"/>
              <a:t>アダプタ、</a:t>
            </a:r>
            <a:r>
              <a:rPr kumimoji="1" lang="en-US" altLang="ja-JP" dirty="0" smtClean="0"/>
              <a:t>LAN</a:t>
            </a:r>
            <a:r>
              <a:rPr kumimoji="1" lang="ja-JP" altLang="en-US" dirty="0" smtClean="0"/>
              <a:t>ケーブルを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さすだけ。電源スイッチは</a:t>
            </a: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AC</a:t>
            </a:r>
            <a:r>
              <a:rPr kumimoji="1" lang="ja-JP" altLang="en-US" dirty="0" smtClean="0"/>
              <a:t>アダプタコネクタそば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2014-09-04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5733807" y="2564904"/>
            <a:ext cx="3338693" cy="2924805"/>
            <a:chOff x="4427984" y="2420888"/>
            <a:chExt cx="4283968" cy="3752897"/>
          </a:xfrm>
        </p:grpSpPr>
        <p:pic>
          <p:nvPicPr>
            <p:cNvPr id="7" name="図 6" descr="spartan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27984" y="2420888"/>
              <a:ext cx="4283968" cy="3752897"/>
            </a:xfrm>
            <a:prstGeom prst="rect">
              <a:avLst/>
            </a:prstGeom>
          </p:spPr>
        </p:pic>
        <p:sp>
          <p:nvSpPr>
            <p:cNvPr id="8" name="円/楕円 7"/>
            <p:cNvSpPr/>
            <p:nvPr/>
          </p:nvSpPr>
          <p:spPr>
            <a:xfrm>
              <a:off x="4788024" y="2600908"/>
              <a:ext cx="1044116" cy="1044116"/>
            </a:xfrm>
            <a:prstGeom prst="ellipse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実習ファイルのコピー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 </a:t>
            </a:r>
            <a:r>
              <a:rPr lang="en-US" altLang="ja-JP" dirty="0" err="1" smtClean="0"/>
              <a:t>git</a:t>
            </a:r>
            <a:r>
              <a:rPr lang="en-US" altLang="ja-JP" dirty="0" smtClean="0"/>
              <a:t> clone https://github.com/h-sendai/daqmw-tc.git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2014-09-04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DAQ-Middleware</a:t>
            </a:r>
            <a:r>
              <a:rPr kumimoji="1" lang="ja-JP" altLang="en-US" smtClean="0"/>
              <a:t>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6B383-F6E1-43CF-9582-6601B7D3A4EF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402</Words>
  <Application>Microsoft Office PowerPoint</Application>
  <PresentationFormat>画面に合わせる (4:3)</PresentationFormat>
  <Paragraphs>96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DAQ-Middlewareトレーニングコース 実習</vt:lpstr>
      <vt:lpstr>実習最終目標</vt:lpstr>
      <vt:lpstr>実習手順</vt:lpstr>
      <vt:lpstr>実習で行う事項</vt:lpstr>
      <vt:lpstr>ボードからのデータフォーマット</vt:lpstr>
      <vt:lpstr>データ並び</vt:lpstr>
      <vt:lpstr>実習準備状況確認</vt:lpstr>
      <vt:lpstr>実習ファイルのコピー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DAQ-Middleware講習会 実習例</dc:title>
  <dc:creator> </dc:creator>
  <cp:lastModifiedBy>sendai</cp:lastModifiedBy>
  <cp:revision>55</cp:revision>
  <dcterms:created xsi:type="dcterms:W3CDTF">2010-08-01T05:30:08Z</dcterms:created>
  <dcterms:modified xsi:type="dcterms:W3CDTF">2014-09-01T01:24:35Z</dcterms:modified>
</cp:coreProperties>
</file>