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E3A40-6D54-43A6-98CC-E8C6ACA65839}" type="datetimeFigureOut">
              <a:rPr kumimoji="1" lang="ja-JP" altLang="en-US" smtClean="0"/>
              <a:pPr/>
              <a:t>2013/8/15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AD68-AB19-4AA4-A4F8-D30511D7EA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>
            <a:normAutofit/>
          </a:bodyPr>
          <a:lstStyle/>
          <a:p>
            <a:r>
              <a:rPr kumimoji="1" lang="en-US" altLang="ja-JP" sz="3600" smtClean="0"/>
              <a:t>VMware Player</a:t>
            </a:r>
            <a:r>
              <a:rPr kumimoji="1" lang="ja-JP" altLang="en-US" sz="3600" smtClean="0"/>
              <a:t>で日本語</a:t>
            </a:r>
            <a:r>
              <a:rPr kumimoji="1" lang="ja-JP" altLang="en-US" sz="3600" smtClean="0"/>
              <a:t>キーボード</a:t>
            </a:r>
            <a:r>
              <a:rPr lang="en-US" altLang="ja-JP" sz="3600" smtClean="0"/>
              <a:t> </a:t>
            </a:r>
            <a:r>
              <a:rPr kumimoji="1" lang="en-US" altLang="ja-JP" sz="3600" smtClean="0"/>
              <a:t>(SL 6)</a:t>
            </a:r>
            <a:endParaRPr kumimoji="1" lang="ja-JP" altLang="en-US" sz="360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08" y="1531329"/>
            <a:ext cx="8352928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2400" dirty="0" err="1" smtClean="0"/>
              <a:t>su</a:t>
            </a:r>
            <a:endParaRPr lang="en-US" altLang="ja-JP" sz="2400" dirty="0"/>
          </a:p>
          <a:p>
            <a:pPr marL="514350" indent="-514350">
              <a:buNone/>
            </a:pPr>
            <a:r>
              <a:rPr kumimoji="1" lang="en-US" altLang="ja-JP" sz="2400" dirty="0" smtClean="0"/>
              <a:t>	password: abcd1234</a:t>
            </a:r>
          </a:p>
          <a:p>
            <a:pPr marL="514350" indent="-514350">
              <a:buAutoNum type="arabicPeriod" startAt="2"/>
            </a:pPr>
            <a:r>
              <a:rPr lang="en-US" altLang="ja-JP" sz="2400" dirty="0" smtClean="0"/>
              <a:t>/</a:t>
            </a:r>
            <a:r>
              <a:rPr lang="en-US" altLang="ja-JP" sz="2400" dirty="0" err="1" smtClean="0"/>
              <a:t>etc</a:t>
            </a:r>
            <a:r>
              <a:rPr lang="en-US" altLang="ja-JP" sz="2400" dirty="0" smtClean="0"/>
              <a:t>/</a:t>
            </a:r>
            <a:r>
              <a:rPr lang="en-US" altLang="ja-JP" sz="2400" dirty="0" err="1" smtClean="0"/>
              <a:t>sysconfig</a:t>
            </a:r>
            <a:r>
              <a:rPr lang="en-US" altLang="ja-JP" sz="2400" dirty="0" smtClean="0"/>
              <a:t>/keyboard</a:t>
            </a:r>
            <a:r>
              <a:rPr lang="ja-JP" altLang="en-US" sz="2400" dirty="0" smtClean="0"/>
              <a:t>で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KEYTABLE</a:t>
            </a:r>
            <a:r>
              <a:rPr lang="en-US" altLang="ja-JP" sz="2400" dirty="0"/>
              <a:t>="jp106"</a:t>
            </a:r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MODEL</a:t>
            </a:r>
            <a:r>
              <a:rPr lang="en-US" altLang="ja-JP" sz="2400" dirty="0"/>
              <a:t>="jp106"</a:t>
            </a:r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LAYOUT</a:t>
            </a:r>
            <a:r>
              <a:rPr lang="en-US" altLang="ja-JP" sz="2400" dirty="0"/>
              <a:t>="</a:t>
            </a:r>
            <a:r>
              <a:rPr lang="en-US" altLang="ja-JP" sz="2400" dirty="0" err="1"/>
              <a:t>jp</a:t>
            </a:r>
            <a:r>
              <a:rPr lang="en-US" altLang="ja-JP" sz="2400" dirty="0"/>
              <a:t>"</a:t>
            </a:r>
          </a:p>
          <a:p>
            <a:pPr marL="514350" indent="-514350">
              <a:buNone/>
            </a:pPr>
            <a:endParaRPr kumimoji="1" lang="en-US" altLang="ja-JP" sz="2400" dirty="0" smtClean="0"/>
          </a:p>
          <a:p>
            <a:pPr marL="514350" indent="-514350">
              <a:buNone/>
            </a:pPr>
            <a:r>
              <a:rPr kumimoji="1" lang="en-US" altLang="ja-JP" sz="2400" dirty="0" smtClean="0"/>
              <a:t>3.  </a:t>
            </a:r>
            <a:r>
              <a:rPr lang="ja-JP" altLang="en-US" sz="2400" dirty="0"/>
              <a:t>再起動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メニューバーから</a:t>
            </a:r>
            <a:r>
              <a:rPr kumimoji="1" lang="en-US" altLang="ja-JP" sz="2400" dirty="0" smtClean="0"/>
              <a:t>System</a:t>
            </a:r>
            <a:r>
              <a:rPr kumimoji="1" lang="ja-JP" altLang="en-US" sz="2400" dirty="0" smtClean="0"/>
              <a:t>→</a:t>
            </a:r>
            <a:r>
              <a:rPr kumimoji="1" lang="en-US" altLang="ja-JP" sz="2400" dirty="0" err="1" smtClean="0"/>
              <a:t>ShutDown</a:t>
            </a:r>
            <a:r>
              <a:rPr kumimoji="1" lang="en-US" altLang="ja-JP" sz="2400" dirty="0" err="1" smtClean="0">
                <a:sym typeface="Wingdings" panose="05000000000000000000" pitchFamily="2" charset="2"/>
              </a:rPr>
              <a:t>Restart</a:t>
            </a:r>
            <a:r>
              <a:rPr lang="en-US" altLang="ja-JP" sz="2400" smtClean="0"/>
              <a:t>)</a:t>
            </a:r>
            <a:endParaRPr lang="en-US" altLang="ja-JP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VMware Playerで日本語キーボード (SL 6)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hamada</dc:creator>
  <cp:lastModifiedBy> </cp:lastModifiedBy>
  <cp:revision>9</cp:revision>
  <dcterms:created xsi:type="dcterms:W3CDTF">2012-08-08T22:47:17Z</dcterms:created>
  <dcterms:modified xsi:type="dcterms:W3CDTF">2013-08-14T23:19:54Z</dcterms:modified>
</cp:coreProperties>
</file>