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9" r:id="rId4"/>
    <p:sldId id="259" r:id="rId5"/>
    <p:sldId id="271" r:id="rId6"/>
    <p:sldId id="260" r:id="rId7"/>
    <p:sldId id="270" r:id="rId8"/>
    <p:sldId id="258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5D6C0-2D54-4D34-B7F6-579AFD1AF7E5}" type="datetimeFigureOut">
              <a:rPr kumimoji="1" lang="ja-JP" altLang="en-US" smtClean="0"/>
              <a:pPr/>
              <a:t>2013/8/26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C32D2-AFFE-4EC7-9E35-9670FE2AE4B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2013-08-27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2013-08-27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2013-08-27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2013-08-27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2013-08-27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2013-08-27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2013-08-27</a:t>
            </a:r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2013-08-27</a:t>
            </a:r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2013-08-27</a:t>
            </a:r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2013-08-27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2013-08-27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2013-08-27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5A9BF-ECB0-4463-ACDF-77556AD373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aqmw.kek.jp/rpm/el5/" TargetMode="External"/><Relationship Id="rId2" Type="http://schemas.openxmlformats.org/officeDocument/2006/relationships/hyperlink" Target="http://daqmw.kek.jp/src/DAQ-Middleware-1.2.2.tar.gz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aqmw.kek.jp/vmplayer/sl-58-daqmw.zip" TargetMode="External"/><Relationship Id="rId4" Type="http://schemas.openxmlformats.org/officeDocument/2006/relationships/hyperlink" Target="http://daqmw.kek.jp/rpm/el6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aqmw.kek.jp/rpm/el5/" TargetMode="External"/><Relationship Id="rId2" Type="http://schemas.openxmlformats.org/officeDocument/2006/relationships/hyperlink" Target="http://daqmw.kek.jp/src/daqmw-rp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qmw.kek.jp/rpm/el6/noarch/kek-daqmiddleware-repo-6-0.el6.noarch.rpm" TargetMode="External"/><Relationship Id="rId5" Type="http://schemas.openxmlformats.org/officeDocument/2006/relationships/hyperlink" Target="http://daqmw.kek.jp/rpm/el5/noarch/kek-daqmiddleware-repo-2-0.noarch.rpm" TargetMode="External"/><Relationship Id="rId4" Type="http://schemas.openxmlformats.org/officeDocument/2006/relationships/hyperlink" Target="http://daqmw.kek.jp/rpm/el6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daqmw.kek.jp/src/Ubuntu_daqmw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aqmw.kek.jp/vmplayer/sl-64-daqmw.7z" TargetMode="External"/><Relationship Id="rId2" Type="http://schemas.openxmlformats.org/officeDocument/2006/relationships/hyperlink" Target="http://daqmw.kek.jp/vmplayer/sl-59-daqmw.zi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mtClean="0"/>
              <a:t>実習環境整備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smtClean="0">
                <a:solidFill>
                  <a:schemeClr val="tx1"/>
                </a:solidFill>
              </a:rPr>
              <a:t>高エネルギー加速器研究機構</a:t>
            </a:r>
            <a:endParaRPr kumimoji="1" lang="en-US" altLang="ja-JP" smtClean="0">
              <a:solidFill>
                <a:schemeClr val="tx1"/>
              </a:solidFill>
            </a:endParaRPr>
          </a:p>
          <a:p>
            <a:r>
              <a:rPr lang="ja-JP" altLang="en-US" smtClean="0">
                <a:solidFill>
                  <a:schemeClr val="tx1"/>
                </a:solidFill>
              </a:rPr>
              <a:t>素粒子原子核研究所</a:t>
            </a:r>
            <a:endParaRPr lang="en-US" altLang="ja-JP" smtClean="0">
              <a:solidFill>
                <a:schemeClr val="tx1"/>
              </a:solidFill>
            </a:endParaRPr>
          </a:p>
          <a:p>
            <a:r>
              <a:rPr kumimoji="1" lang="ja-JP" altLang="en-US" smtClean="0">
                <a:solidFill>
                  <a:schemeClr val="tx1"/>
                </a:solidFill>
              </a:rPr>
              <a:t>千代浩司</a:t>
            </a:r>
            <a:endParaRPr kumimoji="1" lang="ja-JP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smtClean="0"/>
              <a:t>インストール後のディレクトリ構造（２）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r>
              <a:rPr kumimoji="1" lang="en-US" altLang="ja-JP" smtClean="0"/>
              <a:t>/usr/libexec/daqmw/DaqOperator</a:t>
            </a:r>
          </a:p>
          <a:p>
            <a:pPr lvl="1"/>
            <a:r>
              <a:rPr lang="en-US" altLang="ja-JP" smtClean="0"/>
              <a:t>DaqOperator</a:t>
            </a:r>
            <a:r>
              <a:rPr lang="ja-JP" altLang="en-US" smtClean="0"/>
              <a:t>実行形式ファイル</a:t>
            </a:r>
            <a:endParaRPr lang="en-US" altLang="ja-JP" smtClean="0"/>
          </a:p>
          <a:p>
            <a:r>
              <a:rPr lang="en-US" altLang="ja-JP" smtClean="0"/>
              <a:t>/usr/share/daqmw/examples/</a:t>
            </a:r>
          </a:p>
          <a:p>
            <a:pPr lvl="1"/>
            <a:r>
              <a:rPr lang="ja-JP" altLang="en-US" smtClean="0"/>
              <a:t>開発マニュアルで書いたコンポーネントソース</a:t>
            </a:r>
            <a:endParaRPr lang="en-US" altLang="ja-JP" smtClean="0"/>
          </a:p>
          <a:p>
            <a:r>
              <a:rPr lang="en-US" altLang="ja-JP" smtClean="0"/>
              <a:t>/usr/share/daqmw/conf/</a:t>
            </a:r>
          </a:p>
          <a:p>
            <a:pPr lvl="1"/>
            <a:r>
              <a:rPr kumimoji="1" lang="ja-JP" altLang="en-US" smtClean="0"/>
              <a:t>上記コンポーネント用コンフィギュレーションファイル</a:t>
            </a:r>
            <a:endParaRPr kumimoji="1" lang="en-US" altLang="ja-JP" smtClean="0"/>
          </a:p>
          <a:p>
            <a:r>
              <a:rPr kumimoji="1" lang="en-US" altLang="ja-JP" smtClean="0"/>
              <a:t>/usr/share/daqmw/mk/</a:t>
            </a:r>
          </a:p>
          <a:p>
            <a:pPr lvl="1"/>
            <a:r>
              <a:rPr lang="en-US" altLang="ja-JP" smtClean="0"/>
              <a:t>Makefile</a:t>
            </a:r>
            <a:r>
              <a:rPr lang="ja-JP" altLang="en-US" smtClean="0"/>
              <a:t>簡略化用サブルーチン的ターゲット等</a:t>
            </a:r>
            <a:endParaRPr kumimoji="1" lang="en-US" altLang="ja-JP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2013-08-27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mtClean="0"/>
              <a:t>yum</a:t>
            </a:r>
            <a:r>
              <a:rPr lang="ja-JP" altLang="en-US" smtClean="0"/>
              <a:t>でインストールした場合の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kumimoji="1" lang="en-US" altLang="ja-JP" smtClean="0"/>
              <a:t>Update</a:t>
            </a:r>
            <a:r>
              <a:rPr kumimoji="1" lang="ja-JP" altLang="en-US" smtClean="0"/>
              <a:t>の方法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mtClean="0"/>
              <a:t>sh daqmw-rpm install</a:t>
            </a:r>
          </a:p>
          <a:p>
            <a:pPr>
              <a:buNone/>
            </a:pP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2013-08-27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DAQ-Middleware 1.2.2</a:t>
            </a:r>
            <a:r>
              <a:rPr lang="ja-JP" altLang="en-US" smtClean="0"/>
              <a:t>配布物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>
            <a:normAutofit fontScale="92500" lnSpcReduction="20000"/>
          </a:bodyPr>
          <a:lstStyle/>
          <a:p>
            <a:r>
              <a:rPr lang="ja-JP" altLang="en-US" smtClean="0"/>
              <a:t>ソース</a:t>
            </a:r>
            <a:endParaRPr lang="en-US" altLang="ja-JP" smtClean="0"/>
          </a:p>
          <a:p>
            <a:pPr>
              <a:buNone/>
            </a:pPr>
            <a:r>
              <a:rPr kumimoji="1" lang="ja-JP" altLang="en-US"/>
              <a:t>　</a:t>
            </a:r>
            <a:r>
              <a:rPr lang="en-US" altLang="ja-JP" sz="2800" smtClean="0">
                <a:hlinkClick r:id="rId2"/>
              </a:rPr>
              <a:t>http://daqmw.kek.jp/src/DAQ-Middleware-1.2.2.tar.gz</a:t>
            </a:r>
            <a:endParaRPr lang="en-US" altLang="ja-JP" sz="2800" smtClean="0"/>
          </a:p>
          <a:p>
            <a:endParaRPr kumimoji="1" lang="en-US" altLang="ja-JP" sz="2800"/>
          </a:p>
          <a:p>
            <a:r>
              <a:rPr lang="en-US" altLang="ja-JP" sz="2800" smtClean="0"/>
              <a:t>Scientific Linux 5.9</a:t>
            </a:r>
            <a:r>
              <a:rPr lang="ja-JP" altLang="en-US" sz="2800" smtClean="0"/>
              <a:t>上で作った</a:t>
            </a:r>
            <a:r>
              <a:rPr lang="en-US" altLang="ja-JP" sz="2800" smtClean="0"/>
              <a:t>RPM</a:t>
            </a:r>
          </a:p>
          <a:p>
            <a:pPr>
              <a:buNone/>
            </a:pPr>
            <a:r>
              <a:rPr kumimoji="1" lang="en-US" altLang="ja-JP" sz="2800"/>
              <a:t>	</a:t>
            </a:r>
            <a:r>
              <a:rPr kumimoji="1" lang="en-US" altLang="ja-JP" sz="2800" smtClean="0">
                <a:hlinkClick r:id="rId3"/>
              </a:rPr>
              <a:t>http://daqmw.kek.jp/rpm/el5/</a:t>
            </a:r>
            <a:endParaRPr kumimoji="1" lang="en-US" altLang="ja-JP" sz="2800" smtClean="0"/>
          </a:p>
          <a:p>
            <a:r>
              <a:rPr lang="en-US" altLang="ja-JP" sz="2800" smtClean="0"/>
              <a:t>Scientific Linux 6.4</a:t>
            </a:r>
            <a:r>
              <a:rPr lang="ja-JP" altLang="en-US" sz="2800" smtClean="0"/>
              <a:t>上で作った</a:t>
            </a:r>
            <a:r>
              <a:rPr lang="en-US" altLang="ja-JP" sz="2800" smtClean="0"/>
              <a:t>RPM</a:t>
            </a:r>
          </a:p>
          <a:p>
            <a:pPr>
              <a:buNone/>
            </a:pPr>
            <a:r>
              <a:rPr kumimoji="1" lang="en-US" altLang="ja-JP" sz="2800" smtClean="0"/>
              <a:t>	</a:t>
            </a:r>
            <a:r>
              <a:rPr lang="en-US" altLang="ja-JP" sz="2800" smtClean="0"/>
              <a:t> </a:t>
            </a:r>
            <a:r>
              <a:rPr lang="en-US" altLang="ja-JP" sz="2800" smtClean="0">
                <a:hlinkClick r:id="rId4"/>
              </a:rPr>
              <a:t>http://daqmw.kek.jp/rpm/el6/</a:t>
            </a:r>
            <a:endParaRPr kumimoji="1" lang="en-US" altLang="ja-JP" sz="2800" smtClean="0"/>
          </a:p>
          <a:p>
            <a:pPr>
              <a:buNone/>
            </a:pPr>
            <a:endParaRPr lang="en-US" altLang="ja-JP" sz="2800" smtClean="0"/>
          </a:p>
          <a:p>
            <a:r>
              <a:rPr lang="en-US" altLang="ja-JP" sz="2800" smtClean="0"/>
              <a:t>VMware Player</a:t>
            </a:r>
            <a:r>
              <a:rPr lang="ja-JP" altLang="en-US" sz="2800" smtClean="0"/>
              <a:t>で使える</a:t>
            </a:r>
            <a:r>
              <a:rPr lang="en-US" altLang="ja-JP" sz="2800" smtClean="0"/>
              <a:t>Scientific Linux 5.8</a:t>
            </a:r>
            <a:r>
              <a:rPr lang="ja-JP" altLang="en-US" sz="2800" smtClean="0"/>
              <a:t>に上記</a:t>
            </a:r>
            <a:r>
              <a:rPr lang="en-US" altLang="ja-JP" sz="2800" smtClean="0"/>
              <a:t>RPM</a:t>
            </a:r>
            <a:r>
              <a:rPr lang="ja-JP" altLang="en-US" sz="2800" smtClean="0"/>
              <a:t>をインストールしたイメージ</a:t>
            </a:r>
            <a:endParaRPr lang="en-US" altLang="ja-JP" sz="2800" smtClean="0"/>
          </a:p>
          <a:p>
            <a:pPr>
              <a:buNone/>
            </a:pPr>
            <a:r>
              <a:rPr kumimoji="1" lang="en-US" altLang="ja-JP" sz="2800" smtClean="0"/>
              <a:t>	</a:t>
            </a:r>
            <a:r>
              <a:rPr lang="en-US" altLang="ja-JP" sz="2800" smtClean="0">
                <a:hlinkClick r:id="rId5"/>
              </a:rPr>
              <a:t>http://daqmw.kek.jp/vmplayer/sl-59-daqmw.zip</a:t>
            </a:r>
            <a:endParaRPr lang="en-US" altLang="ja-JP" sz="2800" smtClean="0"/>
          </a:p>
          <a:p>
            <a:pPr>
              <a:buNone/>
            </a:pPr>
            <a:endParaRPr kumimoji="1" lang="en-US" altLang="ja-JP" sz="2800" smtClean="0"/>
          </a:p>
          <a:p>
            <a:pPr>
              <a:buNone/>
            </a:pPr>
            <a:endParaRPr kumimoji="1" lang="ja-JP" altLang="en-US" sz="280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2013-08-27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SL (CentOS, RedHat EL) RPM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mtClean="0"/>
              <a:t>ソースから</a:t>
            </a:r>
            <a:r>
              <a:rPr lang="en-US" altLang="ja-JP" smtClean="0"/>
              <a:t>RPM</a:t>
            </a:r>
            <a:r>
              <a:rPr lang="ja-JP" altLang="en-US" smtClean="0"/>
              <a:t>化</a:t>
            </a:r>
            <a:endParaRPr lang="en-US" altLang="ja-JP" smtClean="0"/>
          </a:p>
          <a:p>
            <a:r>
              <a:rPr lang="en-US" altLang="ja-JP" smtClean="0"/>
              <a:t>Scientific</a:t>
            </a:r>
            <a:r>
              <a:rPr lang="ja-JP" altLang="en-US" smtClean="0"/>
              <a:t> </a:t>
            </a:r>
            <a:r>
              <a:rPr lang="en-US" altLang="ja-JP" smtClean="0"/>
              <a:t>Linux 5.x</a:t>
            </a:r>
            <a:r>
              <a:rPr lang="ja-JP" altLang="en-US" smtClean="0"/>
              <a:t> </a:t>
            </a:r>
            <a:r>
              <a:rPr lang="en-US" altLang="ja-JP" smtClean="0"/>
              <a:t>(CentOS 5.x, Red Hat Enterprise Linux 5.x) </a:t>
            </a:r>
            <a:r>
              <a:rPr lang="ja-JP" altLang="en-US" smtClean="0"/>
              <a:t>、</a:t>
            </a:r>
            <a:r>
              <a:rPr lang="en-US" altLang="ja-JP" smtClean="0"/>
              <a:t>SL 6.x</a:t>
            </a:r>
            <a:r>
              <a:rPr lang="ja-JP" altLang="en-US" smtClean="0"/>
              <a:t>用</a:t>
            </a:r>
            <a:endParaRPr lang="en-US" altLang="ja-JP" smtClean="0"/>
          </a:p>
          <a:p>
            <a:r>
              <a:rPr lang="en-US" altLang="ja-JP" smtClean="0"/>
              <a:t>i386 (32 bit)</a:t>
            </a:r>
            <a:r>
              <a:rPr lang="ja-JP" altLang="en-US" smtClean="0"/>
              <a:t>と</a:t>
            </a:r>
            <a:r>
              <a:rPr lang="en-US" altLang="ja-JP" smtClean="0"/>
              <a:t>x86_64 (64bit)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2013-08-27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rmAutofit fontScale="90000"/>
          </a:bodyPr>
          <a:lstStyle/>
          <a:p>
            <a:r>
              <a:rPr kumimoji="1" lang="en-US" altLang="ja-JP" smtClean="0"/>
              <a:t>Scientific Linux 5.x</a:t>
            </a:r>
            <a:r>
              <a:rPr lang="ja-JP" altLang="en-US" smtClean="0"/>
              <a:t>、</a:t>
            </a:r>
            <a:r>
              <a:rPr lang="en-US" altLang="ja-JP" smtClean="0"/>
              <a:t>6.x</a:t>
            </a:r>
            <a:r>
              <a:rPr lang="ja-JP" altLang="en-US" smtClean="0"/>
              <a:t>でのセットアップ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kumimoji="1" lang="en-US" altLang="ja-JP" smtClean="0">
                <a:hlinkClick r:id="rId2"/>
              </a:rPr>
              <a:t>http://daqmw.kek.jp/src/daqmw-rpm</a:t>
            </a:r>
            <a:r>
              <a:rPr kumimoji="1" lang="en-US" altLang="ja-JP" smtClean="0"/>
              <a:t> </a:t>
            </a:r>
            <a:r>
              <a:rPr kumimoji="1" lang="ja-JP" altLang="en-US" smtClean="0"/>
              <a:t>をダウンロード</a:t>
            </a:r>
            <a:endParaRPr kumimoji="1" lang="en-US" altLang="ja-JP" smtClean="0"/>
          </a:p>
          <a:p>
            <a:r>
              <a:rPr lang="en-US" altLang="ja-JP" smtClean="0"/>
              <a:t>chmod +x daqmw-rpm</a:t>
            </a:r>
          </a:p>
          <a:p>
            <a:r>
              <a:rPr kumimoji="1" lang="en-US" altLang="ja-JP" smtClean="0"/>
              <a:t>./daqmw-rpm install</a:t>
            </a:r>
          </a:p>
          <a:p>
            <a:r>
              <a:rPr lang="en-US" altLang="ja-JP" smtClean="0"/>
              <a:t>daqmw-rpm</a:t>
            </a:r>
            <a:r>
              <a:rPr lang="ja-JP" altLang="en-US" smtClean="0"/>
              <a:t>の中身は</a:t>
            </a:r>
            <a:endParaRPr lang="en-US" altLang="ja-JP" smtClean="0"/>
          </a:p>
          <a:p>
            <a:endParaRPr lang="en-US" altLang="ja-JP"/>
          </a:p>
          <a:p>
            <a:endParaRPr lang="en-US" altLang="ja-JP" smtClean="0"/>
          </a:p>
          <a:p>
            <a:pPr>
              <a:buNone/>
            </a:pPr>
            <a:r>
              <a:rPr lang="en-US" altLang="ja-JP"/>
              <a:t>	</a:t>
            </a:r>
            <a:endParaRPr lang="en-US" altLang="ja-JP" smtClean="0"/>
          </a:p>
          <a:p>
            <a:pPr>
              <a:buNone/>
            </a:pPr>
            <a:r>
              <a:rPr lang="en-US" altLang="ja-JP" smtClean="0"/>
              <a:t>	</a:t>
            </a:r>
          </a:p>
          <a:p>
            <a:pPr>
              <a:buNone/>
            </a:pPr>
            <a:r>
              <a:rPr lang="en-US" altLang="ja-JP" smtClean="0"/>
              <a:t>	</a:t>
            </a:r>
            <a:r>
              <a:rPr lang="ja-JP" altLang="en-US" smtClean="0"/>
              <a:t>のコマンドを実行している。</a:t>
            </a:r>
            <a:endParaRPr lang="en-US" altLang="ja-JP" smtClean="0"/>
          </a:p>
          <a:p>
            <a:r>
              <a:rPr lang="en-US" altLang="ja-JP" smtClean="0"/>
              <a:t>RPM</a:t>
            </a:r>
            <a:r>
              <a:rPr lang="ja-JP" altLang="en-US" smtClean="0"/>
              <a:t>ファイルは </a:t>
            </a:r>
            <a:endParaRPr lang="en-US" altLang="ja-JP" smtClean="0"/>
          </a:p>
          <a:p>
            <a:pPr>
              <a:buNone/>
            </a:pPr>
            <a:r>
              <a:rPr lang="en-US" altLang="ja-JP" smtClean="0"/>
              <a:t>	</a:t>
            </a:r>
            <a:r>
              <a:rPr lang="en-US" altLang="ja-JP" smtClean="0">
                <a:hlinkClick r:id="rId3"/>
              </a:rPr>
              <a:t>http://daqmw.kek.jp/rpm/el5/ </a:t>
            </a:r>
            <a:r>
              <a:rPr lang="en-US" altLang="ja-JP" smtClean="0"/>
              <a:t>(EL5)</a:t>
            </a:r>
          </a:p>
          <a:p>
            <a:pPr>
              <a:buNone/>
            </a:pPr>
            <a:r>
              <a:rPr lang="en-US" altLang="ja-JP" smtClean="0"/>
              <a:t>	</a:t>
            </a:r>
            <a:r>
              <a:rPr lang="en-US" altLang="ja-JP" smtClean="0">
                <a:hlinkClick r:id="rId4"/>
              </a:rPr>
              <a:t>http://daqmw.kek.jp/rpm/el6/ </a:t>
            </a:r>
            <a:r>
              <a:rPr lang="en-US" altLang="ja-JP" smtClean="0"/>
              <a:t>(EL6)</a:t>
            </a:r>
          </a:p>
          <a:p>
            <a:pPr>
              <a:buNone/>
            </a:pPr>
            <a:r>
              <a:rPr lang="en-US" altLang="ja-JP" smtClean="0"/>
              <a:t>	</a:t>
            </a:r>
          </a:p>
          <a:p>
            <a:pPr>
              <a:buNone/>
            </a:pP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2013-08-27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2535" y="3020759"/>
            <a:ext cx="88614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mtClean="0"/>
              <a:t>rpm -ihv </a:t>
            </a:r>
            <a:r>
              <a:rPr lang="en-US" altLang="ja-JP" smtClean="0">
                <a:hlinkClick r:id="rId5"/>
              </a:rPr>
              <a:t>http://daqmw.kek.jp/rpm/el5/noarch/kek-daqmiddleware-repo-2-0.noarch.rpm</a:t>
            </a:r>
            <a:endParaRPr lang="en-US" altLang="ja-JP" smtClean="0"/>
          </a:p>
          <a:p>
            <a:r>
              <a:rPr lang="ja-JP" altLang="en-US" smtClean="0"/>
              <a:t>あるいは</a:t>
            </a:r>
            <a:endParaRPr lang="en-US" altLang="ja-JP" smtClean="0"/>
          </a:p>
          <a:p>
            <a:r>
              <a:rPr lang="en-US" altLang="ja-JP" smtClean="0"/>
              <a:t>rpm -ihv</a:t>
            </a:r>
            <a:r>
              <a:rPr lang="ja-JP" altLang="en-US" smtClean="0"/>
              <a:t> </a:t>
            </a:r>
            <a:r>
              <a:rPr lang="en-US" altLang="ja-JP" smtClean="0">
                <a:hlinkClick r:id="rId6"/>
              </a:rPr>
              <a:t>http://daqmw.kek.jp/rpm/el6/noarch/kek-daqmiddleware-repo-6-0.el6.noarch.rpm</a:t>
            </a:r>
            <a:endParaRPr lang="en-US" altLang="ja-JP" smtClean="0"/>
          </a:p>
          <a:p>
            <a:r>
              <a:rPr lang="en-US" altLang="ja-JP" smtClean="0"/>
              <a:t>yum --enablerepo=kek-daqmiddleware install DAQ-Middleware</a:t>
            </a:r>
            <a:endParaRPr kumimoji="1" lang="ja-JP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smtClean="0"/>
              <a:t>Ubuntu 2012.04 LTS</a:t>
            </a:r>
            <a:r>
              <a:rPr kumimoji="1" lang="ja-JP" altLang="en-US" smtClean="0"/>
              <a:t>でのセットアップ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mtClean="0">
                <a:hlinkClick r:id="rId2"/>
              </a:rPr>
              <a:t>http://daqmw.kek.jp/src/Ubuntu_daqmw</a:t>
            </a:r>
            <a:r>
              <a:rPr lang="ja-JP" altLang="en-US" smtClean="0"/>
              <a:t> をダウンロード</a:t>
            </a:r>
            <a:endParaRPr lang="en-US" altLang="ja-JP" smtClean="0"/>
          </a:p>
          <a:p>
            <a:r>
              <a:rPr kumimoji="1" lang="en-US" altLang="ja-JP" smtClean="0"/>
              <a:t>chmod  +x  Ubuntu_daqmw</a:t>
            </a:r>
          </a:p>
          <a:p>
            <a:r>
              <a:rPr lang="en-US" altLang="ja-JP" smtClean="0"/>
              <a:t>sudo  ./Ubuntu_daqmw  install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2013-08-27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VMware Player</a:t>
            </a:r>
            <a:r>
              <a:rPr kumimoji="1" lang="ja-JP" altLang="en-US" smtClean="0"/>
              <a:t>イメージ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800" smtClean="0">
                <a:hlinkClick r:id="rId2"/>
              </a:rPr>
              <a:t>http://daqmw.kek.jp/vmplayer/sl-59-daqmw.zip</a:t>
            </a:r>
            <a:endParaRPr kumimoji="1" lang="en-US" altLang="ja-JP" sz="2800" smtClean="0"/>
          </a:p>
          <a:p>
            <a:pPr lvl="1"/>
            <a:r>
              <a:rPr lang="ja-JP" altLang="en-US" sz="2400" smtClean="0"/>
              <a:t>中身は</a:t>
            </a:r>
            <a:r>
              <a:rPr lang="en-US" altLang="ja-JP" sz="2400" smtClean="0"/>
              <a:t>VMware Player</a:t>
            </a:r>
            <a:r>
              <a:rPr lang="ja-JP" altLang="en-US" sz="2400" smtClean="0"/>
              <a:t> </a:t>
            </a:r>
            <a:r>
              <a:rPr lang="en-US" altLang="ja-JP" sz="2400" smtClean="0"/>
              <a:t>5.0</a:t>
            </a:r>
            <a:r>
              <a:rPr lang="ja-JP" altLang="en-US" sz="2400" smtClean="0"/>
              <a:t>で</a:t>
            </a:r>
            <a:r>
              <a:rPr lang="en-US" altLang="ja-JP" sz="2400" smtClean="0"/>
              <a:t>Scientific Linux 5.9 </a:t>
            </a:r>
            <a:r>
              <a:rPr lang="ja-JP" altLang="en-US" sz="2400" smtClean="0"/>
              <a:t>（</a:t>
            </a:r>
            <a:r>
              <a:rPr lang="en-US" altLang="ja-JP" sz="2400" smtClean="0"/>
              <a:t>32bit) </a:t>
            </a:r>
            <a:r>
              <a:rPr lang="ja-JP" altLang="en-US" sz="2400" smtClean="0"/>
              <a:t>をインストールして前述コマンドを実行した</a:t>
            </a:r>
            <a:r>
              <a:rPr lang="ja-JP" altLang="en-US" sz="2000" smtClean="0"/>
              <a:t>。</a:t>
            </a:r>
            <a:endParaRPr lang="en-US" altLang="ja-JP" sz="2000" smtClean="0"/>
          </a:p>
          <a:p>
            <a:r>
              <a:rPr lang="en-US" altLang="ja-JP" sz="2400" smtClean="0">
                <a:hlinkClick r:id="rId3"/>
              </a:rPr>
              <a:t>http://daqmw.kek.jp/vmplayer/sl-64-daqmw.7z</a:t>
            </a:r>
            <a:endParaRPr lang="en-US" altLang="ja-JP" sz="2400" smtClean="0"/>
          </a:p>
          <a:p>
            <a:pPr lvl="1"/>
            <a:r>
              <a:rPr lang="ja-JP" altLang="en-US" sz="2400" smtClean="0"/>
              <a:t>中身は</a:t>
            </a:r>
            <a:r>
              <a:rPr lang="en-US" altLang="ja-JP" sz="2400" smtClean="0"/>
              <a:t>VMware Player</a:t>
            </a:r>
            <a:r>
              <a:rPr lang="ja-JP" altLang="en-US" sz="2400" smtClean="0"/>
              <a:t> </a:t>
            </a:r>
            <a:r>
              <a:rPr lang="en-US" altLang="ja-JP" sz="2400" smtClean="0"/>
              <a:t>5.0</a:t>
            </a:r>
            <a:r>
              <a:rPr lang="ja-JP" altLang="en-US" sz="2400" smtClean="0"/>
              <a:t>で</a:t>
            </a:r>
            <a:r>
              <a:rPr lang="en-US" altLang="ja-JP" sz="2400" smtClean="0"/>
              <a:t>Scientific Linux 6.4 </a:t>
            </a:r>
            <a:r>
              <a:rPr lang="ja-JP" altLang="en-US" sz="2400" smtClean="0"/>
              <a:t>（</a:t>
            </a:r>
            <a:r>
              <a:rPr lang="en-US" altLang="ja-JP" sz="2400" smtClean="0"/>
              <a:t>32bit) </a:t>
            </a:r>
            <a:r>
              <a:rPr lang="ja-JP" altLang="en-US" sz="2400" smtClean="0"/>
              <a:t>をインストールして前述コマンドを実行した。</a:t>
            </a:r>
            <a:endParaRPr lang="en-US" altLang="ja-JP" sz="2400" smtClean="0"/>
          </a:p>
          <a:p>
            <a:pPr lvl="1"/>
            <a:endParaRPr lang="en-US" altLang="ja-JP" sz="2000" smtClean="0"/>
          </a:p>
          <a:p>
            <a:pPr lvl="1"/>
            <a:endParaRPr lang="en-US" altLang="ja-JP" sz="200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2013-08-27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ファイル一覧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mtClean="0"/>
              <a:t>rpm</a:t>
            </a:r>
            <a:r>
              <a:rPr kumimoji="1" lang="ja-JP" altLang="en-US" smtClean="0"/>
              <a:t>コマンドで</a:t>
            </a:r>
            <a:r>
              <a:rPr kumimoji="1" lang="en-US" altLang="ja-JP" smtClean="0"/>
              <a:t>DAQ-Middleware</a:t>
            </a:r>
            <a:r>
              <a:rPr kumimoji="1" lang="ja-JP" altLang="en-US" smtClean="0"/>
              <a:t>がインストールしたファイル一覧を見る方法</a:t>
            </a:r>
            <a:endParaRPr kumimoji="1" lang="en-US" altLang="ja-JP" smtClean="0"/>
          </a:p>
          <a:p>
            <a:pPr>
              <a:buNone/>
            </a:pPr>
            <a:r>
              <a:rPr lang="en-US" altLang="ja-JP" smtClean="0"/>
              <a:t>	rpm -ql DAQ-Middleware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2013-08-27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ソースからコンパイル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kumimoji="1" lang="ja-JP" altLang="en-US" smtClean="0"/>
              <a:t>依存物</a:t>
            </a:r>
            <a:endParaRPr kumimoji="1" lang="en-US" altLang="ja-JP" smtClean="0"/>
          </a:p>
          <a:p>
            <a:pPr lvl="1"/>
            <a:r>
              <a:rPr lang="en-US" altLang="ja-JP" smtClean="0"/>
              <a:t>omniORB</a:t>
            </a:r>
          </a:p>
          <a:p>
            <a:pPr lvl="1"/>
            <a:r>
              <a:rPr lang="en-US" altLang="ja-JP" smtClean="0"/>
              <a:t>xerces-C (2.7, 3.x)</a:t>
            </a:r>
          </a:p>
          <a:p>
            <a:pPr lvl="1"/>
            <a:r>
              <a:rPr kumimoji="1" lang="en-US" altLang="ja-JP" smtClean="0"/>
              <a:t>OpenRTM-aist 1.0.0</a:t>
            </a:r>
            <a:r>
              <a:rPr lang="ja-JP" altLang="en-US" smtClean="0"/>
              <a:t> </a:t>
            </a:r>
            <a:r>
              <a:rPr lang="en-US" altLang="ja-JP" smtClean="0"/>
              <a:t>+ </a:t>
            </a:r>
            <a:r>
              <a:rPr lang="ja-JP" altLang="en-US" smtClean="0"/>
              <a:t>機能追加のパッチあり</a:t>
            </a:r>
            <a:endParaRPr lang="en-US" altLang="ja-JP" smtClean="0"/>
          </a:p>
          <a:p>
            <a:pPr lvl="1">
              <a:buNone/>
            </a:pPr>
            <a:r>
              <a:rPr lang="ja-JP" altLang="en-US" smtClean="0"/>
              <a:t>をインストールしてから</a:t>
            </a:r>
            <a:endParaRPr lang="en-US" altLang="ja-JP" smtClean="0"/>
          </a:p>
          <a:p>
            <a:r>
              <a:rPr kumimoji="1" lang="en-US" altLang="ja-JP" smtClean="0"/>
              <a:t>DAQ-Middleware 1.2.0</a:t>
            </a:r>
            <a:r>
              <a:rPr kumimoji="1" lang="ja-JP" altLang="en-US" smtClean="0"/>
              <a:t>のソースをもってきて展開、</a:t>
            </a:r>
            <a:r>
              <a:rPr kumimoji="1" lang="en-US" altLang="ja-JP" smtClean="0"/>
              <a:t>make</a:t>
            </a:r>
            <a:r>
              <a:rPr kumimoji="1" lang="ja-JP" altLang="en-US" smtClean="0"/>
              <a:t>、</a:t>
            </a:r>
            <a:r>
              <a:rPr kumimoji="1" lang="en-US" altLang="ja-JP" smtClean="0"/>
              <a:t>make install</a:t>
            </a:r>
          </a:p>
          <a:p>
            <a:r>
              <a:rPr kumimoji="1" lang="ja-JP" altLang="en-US" smtClean="0"/>
              <a:t>依存物があるのでちょっと大変かもしれません。</a:t>
            </a:r>
            <a:endParaRPr kumimoji="1" lang="en-US" altLang="ja-JP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2013-08-27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smtClean="0"/>
              <a:t>インストール後のディレクトリ構造（１）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mtClean="0"/>
              <a:t>/usr/bin/</a:t>
            </a:r>
          </a:p>
          <a:p>
            <a:pPr lvl="1"/>
            <a:r>
              <a:rPr kumimoji="1" lang="ja-JP" altLang="en-US" smtClean="0"/>
              <a:t>ユーザーがコマンドラインから起動するコマンド</a:t>
            </a:r>
            <a:endParaRPr kumimoji="1" lang="en-US" altLang="ja-JP" smtClean="0"/>
          </a:p>
          <a:p>
            <a:pPr lvl="2"/>
            <a:r>
              <a:rPr kumimoji="1" lang="en-US" altLang="ja-JP" smtClean="0"/>
              <a:t>run.py</a:t>
            </a:r>
            <a:r>
              <a:rPr kumimoji="1" lang="ja-JP" altLang="en-US" smtClean="0"/>
              <a:t>等</a:t>
            </a:r>
            <a:endParaRPr kumimoji="1" lang="en-US" altLang="ja-JP" smtClean="0"/>
          </a:p>
          <a:p>
            <a:r>
              <a:rPr kumimoji="1" lang="en-US" altLang="ja-JP" smtClean="0"/>
              <a:t>/usr/include/daqmw/</a:t>
            </a:r>
          </a:p>
          <a:p>
            <a:pPr lvl="1"/>
            <a:r>
              <a:rPr lang="en-US" altLang="ja-JP" smtClean="0"/>
              <a:t>DaqComponentBase.h</a:t>
            </a:r>
            <a:r>
              <a:rPr lang="ja-JP" altLang="en-US" smtClean="0"/>
              <a:t>等</a:t>
            </a:r>
            <a:endParaRPr lang="en-US" altLang="ja-JP" smtClean="0"/>
          </a:p>
          <a:p>
            <a:r>
              <a:rPr kumimoji="1" lang="en-US" altLang="ja-JP" smtClean="0"/>
              <a:t>/usr/lib/daqmw/</a:t>
            </a:r>
          </a:p>
          <a:p>
            <a:pPr lvl="1"/>
            <a:r>
              <a:rPr lang="en-US" altLang="ja-JP" smtClean="0"/>
              <a:t>libSock</a:t>
            </a:r>
            <a:r>
              <a:rPr lang="ja-JP" altLang="en-US" smtClean="0"/>
              <a:t>等のライブラリファイル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2013-08-27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340</Words>
  <Application>Microsoft Office PowerPoint</Application>
  <PresentationFormat>画面に合わせる (4:3)</PresentationFormat>
  <Paragraphs>106</Paragraphs>
  <Slides>11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Office テーマ</vt:lpstr>
      <vt:lpstr>実習環境整備</vt:lpstr>
      <vt:lpstr>DAQ-Middleware 1.2.2配布物</vt:lpstr>
      <vt:lpstr>SL (CentOS, RedHat EL) RPM</vt:lpstr>
      <vt:lpstr>Scientific Linux 5.x、6.xでのセットアップ</vt:lpstr>
      <vt:lpstr>Ubuntu 2012.04 LTSでのセットアップ</vt:lpstr>
      <vt:lpstr>VMware Playerイメージ</vt:lpstr>
      <vt:lpstr>ファイル一覧</vt:lpstr>
      <vt:lpstr>ソースからコンパイル</vt:lpstr>
      <vt:lpstr>インストール後のディレクトリ構造（１）</vt:lpstr>
      <vt:lpstr>インストール後のディレクトリ構造（２）</vt:lpstr>
      <vt:lpstr>yumでインストールした場合の Updateの方法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実習環境整備</dc:title>
  <dc:creator> </dc:creator>
  <cp:lastModifiedBy> </cp:lastModifiedBy>
  <cp:revision>60</cp:revision>
  <dcterms:created xsi:type="dcterms:W3CDTF">2010-08-02T04:11:23Z</dcterms:created>
  <dcterms:modified xsi:type="dcterms:W3CDTF">2013-08-25T23:05:04Z</dcterms:modified>
</cp:coreProperties>
</file>