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3A40-6D54-43A6-98CC-E8C6ACA65839}" type="datetimeFigureOut">
              <a:rPr kumimoji="1" lang="ja-JP" altLang="en-US" smtClean="0"/>
              <a:pPr/>
              <a:t>2012/8/9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VMware Player</a:t>
            </a:r>
            <a:r>
              <a:rPr kumimoji="1" lang="ja-JP" altLang="en-US" smtClean="0"/>
              <a:t>で日本語キーボード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531329"/>
            <a:ext cx="6696744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smtClean="0"/>
              <a:t>su</a:t>
            </a:r>
            <a:endParaRPr lang="en-US" altLang="ja-JP" sz="2400"/>
          </a:p>
          <a:p>
            <a:pPr marL="514350" indent="-514350">
              <a:buNone/>
            </a:pPr>
            <a:r>
              <a:rPr kumimoji="1" lang="en-US" altLang="ja-JP" sz="2400" smtClean="0"/>
              <a:t>	password: abcd1234</a:t>
            </a:r>
          </a:p>
          <a:p>
            <a:pPr marL="514350" indent="-514350">
              <a:buAutoNum type="arabicPeriod" startAt="2"/>
            </a:pPr>
            <a:r>
              <a:rPr lang="en-US" altLang="ja-JP" sz="2400" smtClean="0"/>
              <a:t>/etc/sysconfig/keyboard</a:t>
            </a:r>
            <a:r>
              <a:rPr lang="ja-JP" altLang="en-US" sz="2400" smtClean="0"/>
              <a:t>で</a:t>
            </a:r>
            <a:endParaRPr lang="en-US" altLang="ja-JP" sz="2400" smtClean="0"/>
          </a:p>
          <a:p>
            <a:pPr marL="514350" indent="-514350">
              <a:buNone/>
            </a:pPr>
            <a:r>
              <a:rPr kumimoji="1" lang="en-US" altLang="ja-JP" sz="2400"/>
              <a:t>	</a:t>
            </a:r>
            <a:r>
              <a:rPr kumimoji="1" lang="en-US" altLang="ja-JP" sz="2400" smtClean="0"/>
              <a:t>KEYTABLE="jp106"</a:t>
            </a:r>
          </a:p>
          <a:p>
            <a:pPr marL="514350" indent="-514350">
              <a:buNone/>
            </a:pPr>
            <a:r>
              <a:rPr lang="en-US" altLang="ja-JP" sz="2400"/>
              <a:t>	</a:t>
            </a:r>
            <a:r>
              <a:rPr lang="en-US" altLang="ja-JP" sz="2400" smtClean="0"/>
              <a:t>/etc/X11/xorg.conf</a:t>
            </a:r>
            <a:r>
              <a:rPr lang="ja-JP" altLang="en-US" sz="2400" smtClean="0"/>
              <a:t>で</a:t>
            </a:r>
            <a:endParaRPr lang="en-US" altLang="ja-JP" sz="2400" smtClean="0"/>
          </a:p>
          <a:p>
            <a:pPr marL="514350" indent="-514350">
              <a:buNone/>
            </a:pPr>
            <a:r>
              <a:rPr kumimoji="1" lang="en-US" altLang="ja-JP" sz="2400"/>
              <a:t>	</a:t>
            </a:r>
            <a:r>
              <a:rPr kumimoji="1" lang="en-US" altLang="ja-JP" sz="2400" smtClean="0"/>
              <a:t>Option "XkbModel" "jp106"</a:t>
            </a:r>
          </a:p>
          <a:p>
            <a:pPr marL="514350" indent="-514350">
              <a:buNone/>
            </a:pPr>
            <a:r>
              <a:rPr lang="en-US" altLang="ja-JP" sz="2400"/>
              <a:t>	</a:t>
            </a:r>
            <a:r>
              <a:rPr lang="en-US" altLang="ja-JP" sz="2400" smtClean="0"/>
              <a:t>Option "XkbLayout" "jp"</a:t>
            </a:r>
          </a:p>
          <a:p>
            <a:pPr marL="514350" indent="-514350">
              <a:buNone/>
            </a:pPr>
            <a:r>
              <a:rPr kumimoji="1" lang="en-US" altLang="ja-JP" sz="2400" smtClean="0"/>
              <a:t>3.  </a:t>
            </a:r>
            <a:r>
              <a:rPr kumimoji="1" lang="ja-JP" altLang="en-US" sz="2400" smtClean="0"/>
              <a:t>一度ログアウト </a:t>
            </a:r>
            <a:r>
              <a:rPr kumimoji="1" lang="en-US" altLang="ja-JP" sz="2400" smtClean="0"/>
              <a:t>(</a:t>
            </a:r>
            <a:r>
              <a:rPr kumimoji="1" lang="ja-JP" altLang="en-US" sz="2400" smtClean="0"/>
              <a:t>メニューバーから</a:t>
            </a:r>
            <a:r>
              <a:rPr kumimoji="1" lang="en-US" altLang="ja-JP" sz="2400" smtClean="0"/>
              <a:t>System</a:t>
            </a:r>
            <a:r>
              <a:rPr kumimoji="1" lang="ja-JP" altLang="en-US" sz="2400" smtClean="0"/>
              <a:t>→</a:t>
            </a:r>
            <a:r>
              <a:rPr kumimoji="1" lang="en-US" altLang="ja-JP" sz="2400" smtClean="0"/>
              <a:t>Log</a:t>
            </a:r>
            <a:r>
              <a:rPr lang="ja-JP" altLang="en-US" sz="2400" smtClean="0"/>
              <a:t> </a:t>
            </a:r>
            <a:r>
              <a:rPr lang="en-US" altLang="ja-JP" sz="2400" smtClean="0"/>
              <a:t>Out daq</a:t>
            </a:r>
            <a:r>
              <a:rPr lang="en-US" altLang="ja-JP" sz="2400" smtClean="0"/>
              <a:t>)</a:t>
            </a:r>
            <a:r>
              <a:rPr lang="ja-JP" altLang="en-US" sz="2400" smtClean="0"/>
              <a:t>してログインしなおす</a:t>
            </a:r>
            <a:endParaRPr lang="en-US" altLang="ja-JP" sz="2400" smtClean="0"/>
          </a:p>
          <a:p>
            <a:pPr marL="514350" indent="-514350">
              <a:buAutoNum type="arabicPeriod" startAt="4"/>
            </a:pPr>
            <a:r>
              <a:rPr kumimoji="1" lang="en-US" altLang="ja-JP" sz="2400" smtClean="0"/>
              <a:t>Use X Setting or Keep Gnome Setting </a:t>
            </a:r>
            <a:r>
              <a:rPr lang="ja-JP" altLang="en-US" sz="2400" smtClean="0"/>
              <a:t>のダイアログがでたら</a:t>
            </a:r>
            <a:r>
              <a:rPr kumimoji="1" lang="en-US" altLang="ja-JP" sz="2400" smtClean="0"/>
              <a:t>X Setting</a:t>
            </a:r>
            <a:r>
              <a:rPr kumimoji="1" lang="ja-JP" altLang="en-US" sz="2400" smtClean="0"/>
              <a:t>を選ぶ（出ないこともある）</a:t>
            </a:r>
            <a:endParaRPr kumimoji="1" lang="en-US" altLang="ja-JP" sz="240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355468" y="1376772"/>
            <a:ext cx="4788532" cy="2952105"/>
            <a:chOff x="4803673" y="944724"/>
            <a:chExt cx="4251619" cy="2621101"/>
          </a:xfrm>
        </p:grpSpPr>
        <p:pic>
          <p:nvPicPr>
            <p:cNvPr id="1027" name="Picture 3" descr="C:\Documents and Settings\sendai\My Documents\My Pictures\2012080907435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3673" y="944724"/>
              <a:ext cx="4251619" cy="2621101"/>
            </a:xfrm>
            <a:prstGeom prst="rect">
              <a:avLst/>
            </a:prstGeom>
            <a:noFill/>
          </p:spPr>
        </p:pic>
        <p:sp>
          <p:nvSpPr>
            <p:cNvPr id="6" name="正方形/長方形 5"/>
            <p:cNvSpPr/>
            <p:nvPr/>
          </p:nvSpPr>
          <p:spPr>
            <a:xfrm>
              <a:off x="6114322" y="3182418"/>
              <a:ext cx="1375036" cy="26709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VMware Playerで日本語キーボード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 </cp:lastModifiedBy>
  <cp:revision>5</cp:revision>
  <dcterms:created xsi:type="dcterms:W3CDTF">2012-08-08T22:47:17Z</dcterms:created>
  <dcterms:modified xsi:type="dcterms:W3CDTF">2012-08-08T23:30:13Z</dcterms:modified>
</cp:coreProperties>
</file>