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3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15915-9AE1-4AA6-B4C0-20AD925EF5FD}" type="datetimeFigureOut">
              <a:rPr kumimoji="1" lang="ja-JP" altLang="en-US" smtClean="0"/>
              <a:pPr/>
              <a:t>2012/10/31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34224-68BD-4334-9B26-DECF10522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講習会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実習例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開発マニュアルでの例題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3000" smtClean="0"/>
              <a:t>いずれもソース、コンフィギュレーションファイルは</a:t>
            </a:r>
            <a:r>
              <a:rPr kumimoji="1" lang="en-US" altLang="ja-JP" sz="3000" smtClean="0"/>
              <a:t>/usr/share/daqmw/examples/, /usr/share/daqmw/conf/</a:t>
            </a:r>
            <a:r>
              <a:rPr kumimoji="1" lang="ja-JP" altLang="en-US" sz="3000" smtClean="0"/>
              <a:t>の下にあります。</a:t>
            </a:r>
            <a:endParaRPr kumimoji="1" lang="en-US" altLang="ja-JP" sz="3000" smtClean="0"/>
          </a:p>
          <a:p>
            <a:r>
              <a:rPr lang="en-US" altLang="ja-JP" sz="3000" smtClean="0"/>
              <a:t>Skeleton</a:t>
            </a:r>
            <a:r>
              <a:rPr lang="ja-JP" altLang="en-US" sz="3000" smtClean="0"/>
              <a:t>コンポーネントでの状態遷移の確認 </a:t>
            </a:r>
            <a:r>
              <a:rPr lang="en-US" altLang="ja-JP" sz="3000" smtClean="0"/>
              <a:t>(23</a:t>
            </a:r>
            <a:r>
              <a:rPr lang="ja-JP" altLang="en-US" sz="3000" smtClean="0"/>
              <a:t>ページ</a:t>
            </a:r>
            <a:r>
              <a:rPr lang="en-US" altLang="ja-JP" sz="3000" smtClean="0"/>
              <a:t>)</a:t>
            </a:r>
          </a:p>
          <a:p>
            <a:r>
              <a:rPr lang="ja-JP" altLang="en-US" sz="3000" smtClean="0"/>
              <a:t>コンポーネント間のデータ通信 </a:t>
            </a:r>
            <a:r>
              <a:rPr lang="en-US" altLang="ja-JP" sz="3000" smtClean="0"/>
              <a:t>(27</a:t>
            </a:r>
            <a:r>
              <a:rPr lang="ja-JP" altLang="en-US" sz="3000" smtClean="0"/>
              <a:t>ページ）</a:t>
            </a:r>
            <a:endParaRPr lang="en-US" altLang="ja-JP" sz="3000" smtClean="0"/>
          </a:p>
          <a:p>
            <a:r>
              <a:rPr lang="ja-JP" altLang="en-US" sz="3000" smtClean="0"/>
              <a:t>エミュレータからのデータを読んで</a:t>
            </a:r>
            <a:r>
              <a:rPr lang="en-US" altLang="ja-JP" sz="3000" smtClean="0"/>
              <a:t>ROOT</a:t>
            </a:r>
            <a:r>
              <a:rPr lang="ja-JP" altLang="en-US" sz="3000" smtClean="0"/>
              <a:t>でヒストグラムを書くシステムの開発 </a:t>
            </a:r>
            <a:r>
              <a:rPr lang="en-US" altLang="ja-JP" sz="3000" smtClean="0"/>
              <a:t>(31</a:t>
            </a:r>
            <a:r>
              <a:rPr lang="ja-JP" altLang="en-US" sz="3000" smtClean="0"/>
              <a:t>ページ</a:t>
            </a:r>
            <a:r>
              <a:rPr lang="en-US" altLang="ja-JP" sz="3000" smtClean="0"/>
              <a:t>)</a:t>
            </a:r>
          </a:p>
          <a:p>
            <a:r>
              <a:rPr lang="ja-JP" altLang="en-US" sz="3000" smtClean="0"/>
              <a:t>上のシステムのコンディションデータベース化</a:t>
            </a:r>
            <a:r>
              <a:rPr lang="en-US" altLang="ja-JP" sz="3000" smtClean="0"/>
              <a:t>(58</a:t>
            </a:r>
            <a:r>
              <a:rPr lang="ja-JP" altLang="en-US" sz="3000" smtClean="0"/>
              <a:t>ページ）</a:t>
            </a:r>
            <a:endParaRPr lang="en-US" altLang="ja-JP" sz="3000" smtClean="0"/>
          </a:p>
          <a:p>
            <a:pPr>
              <a:buNone/>
            </a:pPr>
            <a:endParaRPr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その他の例 </a:t>
            </a:r>
            <a:r>
              <a:rPr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kumimoji="1" lang="en-US" altLang="ja-JP" smtClean="0"/>
              <a:t>SampleReader - Monitor </a:t>
            </a:r>
            <a:r>
              <a:rPr kumimoji="1" lang="ja-JP" altLang="en-US" smtClean="0"/>
              <a:t>の</a:t>
            </a:r>
            <a:r>
              <a:rPr kumimoji="1" lang="ja-JP" altLang="en-US" smtClean="0"/>
              <a:t>組み合わせ</a:t>
            </a:r>
            <a:endParaRPr kumimoji="1" lang="en-US" altLang="ja-JP" smtClean="0"/>
          </a:p>
          <a:p>
            <a:pPr lvl="1"/>
            <a:r>
              <a:rPr lang="ja-JP" altLang="en-US" smtClean="0"/>
              <a:t>モジュール</a:t>
            </a:r>
            <a:r>
              <a:rPr lang="ja-JP" altLang="en-US" smtClean="0"/>
              <a:t>番号ごとにヒストグラムを作り表示</a:t>
            </a:r>
            <a:r>
              <a:rPr lang="ja-JP" altLang="en-US" smtClean="0"/>
              <a:t>する</a:t>
            </a:r>
            <a:endParaRPr lang="en-US" altLang="ja-JP" smtClean="0"/>
          </a:p>
          <a:p>
            <a:pPr lvl="1"/>
            <a:r>
              <a:rPr lang="en-US" altLang="ja-JP" smtClean="0"/>
              <a:t>TCanvas</a:t>
            </a:r>
            <a:r>
              <a:rPr lang="ja-JP" altLang="en-US" smtClean="0"/>
              <a:t>を</a:t>
            </a:r>
            <a:r>
              <a:rPr lang="en-US" altLang="ja-JP" smtClean="0"/>
              <a:t>4x2</a:t>
            </a:r>
            <a:r>
              <a:rPr lang="ja-JP" altLang="en-US" smtClean="0"/>
              <a:t>に分割、ヒストグラムデータを</a:t>
            </a:r>
            <a:r>
              <a:rPr lang="en-US" altLang="ja-JP" smtClean="0"/>
              <a:t>8</a:t>
            </a:r>
            <a:r>
              <a:rPr lang="ja-JP" altLang="en-US" smtClean="0"/>
              <a:t>個作る、</a:t>
            </a:r>
            <a:r>
              <a:rPr lang="en-US" altLang="ja-JP" smtClean="0"/>
              <a:t>Draw()</a:t>
            </a:r>
            <a:r>
              <a:rPr lang="ja-JP" altLang="en-US" smtClean="0"/>
              <a:t>するまえ</a:t>
            </a:r>
            <a:r>
              <a:rPr lang="ja-JP" altLang="en-US" smtClean="0"/>
              <a:t>に</a:t>
            </a:r>
            <a:r>
              <a:rPr lang="en-US" altLang="ja-JP" smtClean="0"/>
              <a:t>m_canvas-</a:t>
            </a:r>
            <a:r>
              <a:rPr lang="en-US" altLang="ja-JP" smtClean="0"/>
              <a:t>&gt;</a:t>
            </a:r>
            <a:r>
              <a:rPr lang="en-US" altLang="ja-JP" smtClean="0"/>
              <a:t>cd(1)</a:t>
            </a:r>
            <a:r>
              <a:rPr lang="ja-JP" altLang="en-US" smtClean="0"/>
              <a:t>など</a:t>
            </a:r>
            <a:r>
              <a:rPr kumimoji="1" lang="ja-JP" altLang="en-US" smtClean="0"/>
              <a:t>で</a:t>
            </a:r>
            <a:r>
              <a:rPr kumimoji="1" lang="ja-JP" altLang="en-US" smtClean="0"/>
              <a:t>移動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1026" name="Picture 2" descr="C:\Documents and Settings\sendai\My Documents\My Pictures\201210291522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89040"/>
            <a:ext cx="518457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その他の例 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smtClean="0"/>
          </a:p>
          <a:p>
            <a:r>
              <a:rPr kumimoji="1" lang="en-US" altLang="ja-JP" smtClean="0"/>
              <a:t>SampleMonitor</a:t>
            </a:r>
            <a:r>
              <a:rPr kumimoji="1" lang="ja-JP" altLang="en-US" smtClean="0"/>
              <a:t>で定期的に</a:t>
            </a:r>
            <a:r>
              <a:rPr lang="ja-JP" altLang="en-US" smtClean="0"/>
              <a:t>画像ファイル</a:t>
            </a:r>
            <a:r>
              <a:rPr lang="en-US" altLang="ja-JP" smtClean="0"/>
              <a:t>(gif, png)</a:t>
            </a:r>
            <a:r>
              <a:rPr lang="ja-JP" altLang="en-US" smtClean="0"/>
              <a:t>を作って、ウェブブラウザで見えるようにする（ウェブブラウザで自動リロードするようにする）</a:t>
            </a:r>
            <a:endParaRPr lang="en-US" altLang="ja-JP" smtClean="0"/>
          </a:p>
          <a:p>
            <a:pPr lvl="1">
              <a:buNone/>
            </a:pPr>
            <a:r>
              <a:rPr lang="en-US" altLang="ja-JP" smtClean="0"/>
              <a:t>	m_canvas-&gt;Print("/tmp/data.png") </a:t>
            </a:r>
            <a:r>
              <a:rPr lang="ja-JP" altLang="en-US" smtClean="0"/>
              <a:t>で</a:t>
            </a:r>
            <a:r>
              <a:rPr lang="en-US" altLang="ja-JP" smtClean="0"/>
              <a:t>/tmp/data.png</a:t>
            </a:r>
            <a:r>
              <a:rPr lang="ja-JP" altLang="en-US" smtClean="0"/>
              <a:t>ファイルが作られる</a:t>
            </a:r>
            <a:endParaRPr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開発マニュアルのデバッグ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開発マニュアルに書かれているとおりやってみて、動くかどうか確認する。</a:t>
            </a:r>
            <a:endParaRPr lang="en-US" altLang="ja-JP" smtClean="0"/>
          </a:p>
          <a:p>
            <a:r>
              <a:rPr lang="en-US" altLang="ja-JP" smtClean="0"/>
              <a:t>/usr/share/daqmw/examples/</a:t>
            </a:r>
            <a:r>
              <a:rPr lang="ja-JP" altLang="en-US" smtClean="0"/>
              <a:t>以下に全ソースがあります。</a:t>
            </a:r>
            <a:endParaRPr lang="en-US" altLang="ja-JP" smtClean="0"/>
          </a:p>
          <a:p>
            <a:r>
              <a:rPr lang="ja-JP" altLang="en-US" smtClean="0"/>
              <a:t>開発マニュアルで抜けているところがあれば教えてください</a:t>
            </a:r>
            <a:endParaRPr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開発環境整備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開発グループが提供していない環境上で開発環境を整備する</a:t>
            </a:r>
            <a:endParaRPr kumimoji="1" lang="en-US" altLang="ja-JP" smtClean="0"/>
          </a:p>
          <a:p>
            <a:pPr lvl="1"/>
            <a:r>
              <a:rPr lang="en-US" altLang="ja-JP" smtClean="0"/>
              <a:t>omniORB</a:t>
            </a:r>
            <a:r>
              <a:rPr lang="ja-JP" altLang="en-US" smtClean="0"/>
              <a:t>、</a:t>
            </a:r>
            <a:r>
              <a:rPr lang="en-US" altLang="ja-JP" smtClean="0"/>
              <a:t>xerces-c </a:t>
            </a:r>
            <a:r>
              <a:rPr lang="ja-JP" altLang="en-US" smtClean="0"/>
              <a:t>、</a:t>
            </a:r>
            <a:r>
              <a:rPr lang="en-US" altLang="ja-JP" smtClean="0"/>
              <a:t>xalan-c </a:t>
            </a:r>
            <a:r>
              <a:rPr lang="ja-JP" altLang="en-US" smtClean="0"/>
              <a:t>、</a:t>
            </a:r>
            <a:r>
              <a:rPr lang="en-US" altLang="ja-JP" smtClean="0"/>
              <a:t>OpenRTM-aist 1.0.0 + patch</a:t>
            </a:r>
            <a:r>
              <a:rPr lang="ja-JP" altLang="en-US" smtClean="0"/>
              <a:t>が必要です。</a:t>
            </a:r>
            <a:endParaRPr lang="en-US" altLang="ja-JP" smtClean="0"/>
          </a:p>
          <a:p>
            <a:pPr lvl="1"/>
            <a:r>
              <a:rPr lang="en-US" altLang="ja-JP" smtClean="0"/>
              <a:t>DAQ-Middleware</a:t>
            </a:r>
            <a:r>
              <a:rPr lang="ja-JP" altLang="en-US" smtClean="0"/>
              <a:t>は依存物さえあれば大丈夫なはず。　</a:t>
            </a:r>
            <a:endParaRPr lang="en-US" altLang="ja-JP" sz="600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2012-11-03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249</Words>
  <Application>Microsoft Office PowerPoint</Application>
  <PresentationFormat>画面に合わせる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DAQ-Middleware講習会 実習例</vt:lpstr>
      <vt:lpstr>開発マニュアルでの例題</vt:lpstr>
      <vt:lpstr>その他の例 (1)</vt:lpstr>
      <vt:lpstr>その他の例 (2)</vt:lpstr>
      <vt:lpstr>開発マニュアルのデバッグ</vt:lpstr>
      <vt:lpstr>開発環境整備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DAQ-Middleware講習会 実習例</dc:title>
  <dc:creator> </dc:creator>
  <cp:lastModifiedBy> </cp:lastModifiedBy>
  <cp:revision>24</cp:revision>
  <dcterms:created xsi:type="dcterms:W3CDTF">2010-08-01T05:30:08Z</dcterms:created>
  <dcterms:modified xsi:type="dcterms:W3CDTF">2012-10-31T01:38:00Z</dcterms:modified>
</cp:coreProperties>
</file>