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2" r:id="rId5"/>
    <p:sldId id="259" r:id="rId6"/>
    <p:sldId id="263" r:id="rId7"/>
    <p:sldId id="278" r:id="rId8"/>
    <p:sldId id="279" r:id="rId9"/>
    <p:sldId id="260" r:id="rId10"/>
    <p:sldId id="262" r:id="rId11"/>
    <p:sldId id="266" r:id="rId12"/>
    <p:sldId id="280" r:id="rId13"/>
    <p:sldId id="267" r:id="rId14"/>
    <p:sldId id="268" r:id="rId15"/>
    <p:sldId id="269" r:id="rId16"/>
    <p:sldId id="270" r:id="rId17"/>
    <p:sldId id="271" r:id="rId18"/>
    <p:sldId id="275" r:id="rId19"/>
    <p:sldId id="281" r:id="rId20"/>
    <p:sldId id="276" r:id="rId21"/>
    <p:sldId id="277" r:id="rId22"/>
    <p:sldId id="273" r:id="rId23"/>
    <p:sldId id="274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7E0A8-FF8D-4FD2-A372-118753EE815F}" type="datetimeFigureOut">
              <a:rPr kumimoji="1" lang="ja-JP" altLang="en-US" smtClean="0"/>
              <a:pPr/>
              <a:t>2011/8/2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470AE-B7D3-4077-9E33-0F50E984CE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EEE9-972B-47D8-BBE8-545DD2BFA665}" type="datetime1">
              <a:rPr kumimoji="1" lang="ja-JP" altLang="en-US" smtClean="0"/>
              <a:pPr/>
              <a:t>2011/8/2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B0E4-8801-4BB4-B9F2-BA338C18C641}" type="datetime1">
              <a:rPr kumimoji="1" lang="ja-JP" altLang="en-US" smtClean="0"/>
              <a:pPr/>
              <a:t>2011/8/2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3156-A76C-4988-A3F5-E0FF10ADF20D}" type="datetime1">
              <a:rPr kumimoji="1" lang="ja-JP" altLang="en-US" smtClean="0"/>
              <a:pPr/>
              <a:t>2011/8/2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A5A4-4634-43BA-AF8A-B3B345272FD9}" type="datetime1">
              <a:rPr kumimoji="1" lang="ja-JP" altLang="en-US" smtClean="0"/>
              <a:pPr/>
              <a:t>2011/8/2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3090-F086-49FF-9C4D-E39F57DAEF78}" type="datetime1">
              <a:rPr kumimoji="1" lang="ja-JP" altLang="en-US" smtClean="0"/>
              <a:pPr/>
              <a:t>2011/8/2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DAEB-4578-423A-B389-AC2C4C3B94D6}" type="datetime1">
              <a:rPr kumimoji="1" lang="ja-JP" altLang="en-US" smtClean="0"/>
              <a:pPr/>
              <a:t>2011/8/2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91FB-0EAC-45FA-AFCB-D7551607D641}" type="datetime1">
              <a:rPr kumimoji="1" lang="ja-JP" altLang="en-US" smtClean="0"/>
              <a:pPr/>
              <a:t>2011/8/2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CE81-B4C7-4B0A-8F6A-CC62C54CD02F}" type="datetime1">
              <a:rPr kumimoji="1" lang="ja-JP" altLang="en-US" smtClean="0"/>
              <a:pPr/>
              <a:t>2011/8/2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1EEC-0F0F-4EDD-AED3-3C775C3A16FF}" type="datetime1">
              <a:rPr kumimoji="1" lang="ja-JP" altLang="en-US" smtClean="0"/>
              <a:pPr/>
              <a:t>2011/8/2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DF5D-FAE6-4306-B2DE-390ACCF00A98}" type="datetime1">
              <a:rPr kumimoji="1" lang="ja-JP" altLang="en-US" smtClean="0"/>
              <a:pPr/>
              <a:t>2011/8/2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EDA4-A82C-46C0-9BC6-26AA1F883C02}" type="datetime1">
              <a:rPr kumimoji="1" lang="ja-JP" altLang="en-US" smtClean="0"/>
              <a:pPr/>
              <a:t>2011/8/2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545C5-A968-4687-9DE6-F668F4CADCE5}" type="datetime1">
              <a:rPr kumimoji="1" lang="ja-JP" altLang="en-US" smtClean="0"/>
              <a:pPr/>
              <a:t>2011/8/2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aqmw.kek.jp/repos/DAQ-Middlewar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開発環境等について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smtClean="0"/>
              <a:t>千代浩司</a:t>
            </a:r>
            <a:endParaRPr kumimoji="1" lang="en-US" altLang="ja-JP" smtClean="0"/>
          </a:p>
          <a:p>
            <a:r>
              <a:rPr kumimoji="1" lang="ja-JP" altLang="en-US" smtClean="0"/>
              <a:t>高エネルギー加速器研究機構</a:t>
            </a:r>
            <a:endParaRPr kumimoji="1" lang="en-US" altLang="ja-JP" smtClean="0"/>
          </a:p>
          <a:p>
            <a:r>
              <a:rPr lang="ja-JP" altLang="en-US" smtClean="0"/>
              <a:t>素粒子原子核研究所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バージョン管理 </a:t>
            </a:r>
            <a:r>
              <a:rPr kumimoji="1" lang="en-US" altLang="ja-JP" smtClean="0"/>
              <a:t>(4)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分散型でも使えるが本格的に分散させているわけではない。</a:t>
            </a:r>
            <a:endParaRPr lang="en-US" altLang="ja-JP" smtClean="0"/>
          </a:p>
          <a:p>
            <a:r>
              <a:rPr lang="ja-JP" altLang="en-US" smtClean="0"/>
              <a:t>中央リポジトリがあってそこから</a:t>
            </a:r>
            <a:r>
              <a:rPr lang="en-US" altLang="ja-JP" smtClean="0"/>
              <a:t>clone</a:t>
            </a:r>
            <a:r>
              <a:rPr lang="ja-JP" altLang="en-US" smtClean="0"/>
              <a:t>して各自書き換え、よしとなったら中央リポジトリにコミット</a:t>
            </a:r>
            <a:endParaRPr lang="en-US" altLang="ja-JP" smtClean="0"/>
          </a:p>
          <a:p>
            <a:r>
              <a:rPr lang="ja-JP" altLang="en-US" smtClean="0"/>
              <a:t>コミットすると中央リポジトリから</a:t>
            </a:r>
            <a:r>
              <a:rPr lang="en-US" altLang="ja-JP" smtClean="0"/>
              <a:t>DMZ</a:t>
            </a:r>
            <a:r>
              <a:rPr lang="ja-JP" altLang="en-US" smtClean="0"/>
              <a:t>設置のウェブサーバーに自動で同内容が送られる。</a:t>
            </a:r>
            <a:endParaRPr lang="en-US" altLang="ja-JP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Web</a:t>
            </a:r>
            <a:r>
              <a:rPr kumimoji="1" lang="ja-JP" altLang="en-US" smtClean="0"/>
              <a:t>でリポジトリを公開 </a:t>
            </a:r>
            <a:r>
              <a:rPr lang="en-US" altLang="ja-JP" smtClean="0"/>
              <a:t>(1)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120680" cy="473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9952" y="5949280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hlinkClick r:id="rId3"/>
              </a:rPr>
              <a:t>http://daqmw.kek.jp/repos/DAQ-Middleware/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Web</a:t>
            </a:r>
            <a:r>
              <a:rPr lang="ja-JP" altLang="en-US" smtClean="0"/>
              <a:t>でリポジトリを公開 </a:t>
            </a:r>
            <a:r>
              <a:rPr lang="en-US" altLang="ja-JP" smtClean="0"/>
              <a:t>(2)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mtClean="0"/>
              <a:t>最新版を取りたいひとは</a:t>
            </a:r>
            <a:endParaRPr kumimoji="1" lang="en-US" altLang="ja-JP" smtClean="0"/>
          </a:p>
          <a:p>
            <a:pPr>
              <a:buNone/>
            </a:pPr>
            <a:r>
              <a:rPr lang="en-US" altLang="ja-JP" smtClean="0"/>
              <a:t>	</a:t>
            </a:r>
            <a:r>
              <a:rPr lang="en-US" altLang="ja-JP" sz="2400" smtClean="0"/>
              <a:t>hg clone http://</a:t>
            </a:r>
            <a:r>
              <a:rPr lang="en-US" altLang="ja-JP" sz="2400" smtClean="0"/>
              <a:t>daqmw.kek.jp/repos/DAQ-Middleware</a:t>
            </a:r>
          </a:p>
          <a:p>
            <a:pPr>
              <a:buNone/>
            </a:pPr>
            <a:endParaRPr kumimoji="1" lang="en-US" altLang="ja-JP" sz="2400" smtClean="0"/>
          </a:p>
          <a:p>
            <a:r>
              <a:rPr lang="ja-JP" altLang="en-US" sz="2400" smtClean="0"/>
              <a:t>デモ</a:t>
            </a:r>
            <a:endParaRPr kumimoji="1" lang="ja-JP" altLang="en-US" sz="240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プロジェクト管理ソフト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目的</a:t>
            </a:r>
            <a:endParaRPr lang="en-US" altLang="ja-JP" smtClean="0"/>
          </a:p>
          <a:p>
            <a:pPr lvl="1"/>
            <a:r>
              <a:rPr kumimoji="1" lang="ja-JP" altLang="en-US" smtClean="0"/>
              <a:t>物忘れ防止</a:t>
            </a:r>
            <a:endParaRPr kumimoji="1" lang="en-US" altLang="ja-JP" smtClean="0"/>
          </a:p>
          <a:p>
            <a:pPr lvl="1"/>
            <a:r>
              <a:rPr lang="ja-JP" altLang="en-US" smtClean="0"/>
              <a:t>バグ報告等</a:t>
            </a:r>
            <a:endParaRPr lang="en-US" altLang="ja-JP" smtClean="0"/>
          </a:p>
          <a:p>
            <a:r>
              <a:rPr lang="ja-JP" altLang="en-US" smtClean="0"/>
              <a:t>世の中で使われているもの</a:t>
            </a:r>
            <a:endParaRPr lang="en-US" altLang="ja-JP" smtClean="0"/>
          </a:p>
          <a:p>
            <a:pPr lvl="1"/>
            <a:r>
              <a:rPr kumimoji="1" lang="en-US" altLang="ja-JP" smtClean="0"/>
              <a:t>Bugzilla (perl)</a:t>
            </a:r>
          </a:p>
          <a:p>
            <a:pPr lvl="1"/>
            <a:r>
              <a:rPr lang="en-US" altLang="ja-JP" smtClean="0"/>
              <a:t>trac (python)</a:t>
            </a:r>
          </a:p>
          <a:p>
            <a:pPr lvl="1"/>
            <a:r>
              <a:rPr kumimoji="1" lang="en-US" altLang="ja-JP" smtClean="0"/>
              <a:t>Mantis (php)</a:t>
            </a:r>
          </a:p>
          <a:p>
            <a:pPr lvl="1"/>
            <a:r>
              <a:rPr lang="en-US" altLang="ja-JP" smtClean="0"/>
              <a:t>redmine (ruby)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redmine</a:t>
            </a:r>
            <a:r>
              <a:rPr kumimoji="1" lang="ja-JP" altLang="en-US" smtClean="0"/>
              <a:t>を使ってる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smtClean="0"/>
              <a:t>trac</a:t>
            </a:r>
            <a:r>
              <a:rPr lang="ja-JP" altLang="en-US" smtClean="0"/>
              <a:t>と</a:t>
            </a:r>
            <a:r>
              <a:rPr lang="en-US" altLang="ja-JP" smtClean="0"/>
              <a:t>redmine</a:t>
            </a:r>
            <a:r>
              <a:rPr lang="ja-JP" altLang="en-US" smtClean="0"/>
              <a:t>を試してみて</a:t>
            </a:r>
            <a:r>
              <a:rPr lang="en-US" altLang="ja-JP" smtClean="0"/>
              <a:t>redmine</a:t>
            </a:r>
            <a:r>
              <a:rPr lang="ja-JP" altLang="en-US" smtClean="0"/>
              <a:t>のほうが簡単にセットアップできそうだったのでこちらを選択</a:t>
            </a:r>
            <a:endParaRPr lang="en-US" altLang="ja-JP" smtClean="0"/>
          </a:p>
          <a:p>
            <a:r>
              <a:rPr kumimoji="1" lang="ja-JP" altLang="en-US" smtClean="0"/>
              <a:t>あと日本語の情報が</a:t>
            </a:r>
            <a:r>
              <a:rPr kumimoji="1" lang="en-US" altLang="ja-JP" smtClean="0"/>
              <a:t>redmine</a:t>
            </a:r>
            <a:r>
              <a:rPr kumimoji="1" lang="ja-JP" altLang="en-US" smtClean="0"/>
              <a:t>のほうがおおそうだったので。</a:t>
            </a:r>
            <a:endParaRPr kumimoji="1" lang="en-US" altLang="ja-JP" smtClean="0"/>
          </a:p>
          <a:p>
            <a:r>
              <a:rPr lang="en-US" altLang="ja-JP" smtClean="0"/>
              <a:t>ruby</a:t>
            </a:r>
            <a:r>
              <a:rPr lang="ja-JP" altLang="en-US" smtClean="0"/>
              <a:t>は使ったことがなかったのでつかってみようかと思った。</a:t>
            </a:r>
            <a:endParaRPr lang="en-US" altLang="ja-JP" smtClean="0"/>
          </a:p>
          <a:p>
            <a:r>
              <a:rPr lang="en-US" altLang="ja-JP" smtClean="0"/>
              <a:t>SL (RHEL)</a:t>
            </a:r>
            <a:r>
              <a:rPr lang="ja-JP" altLang="en-US" smtClean="0"/>
              <a:t>の</a:t>
            </a:r>
            <a:r>
              <a:rPr lang="en-US" altLang="ja-JP" smtClean="0"/>
              <a:t>python</a:t>
            </a:r>
            <a:r>
              <a:rPr lang="ja-JP" altLang="en-US" smtClean="0"/>
              <a:t>はちょっと古めであとから大変かと思った。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4288"/>
            <a:ext cx="88296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4288"/>
            <a:ext cx="88296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00038"/>
            <a:ext cx="849630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568902" cy="566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699792" y="5949280"/>
            <a:ext cx="565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/>
              <a:t>http://jun.artcompsci.org/journal/journal-2011-06.html#6</a:t>
            </a:r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1115616" y="2348880"/>
            <a:ext cx="36724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デモ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コンテンツ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mtClean="0"/>
              <a:t>DAQ-Middleware</a:t>
            </a:r>
            <a:r>
              <a:rPr kumimoji="1" lang="ja-JP" altLang="en-US" smtClean="0"/>
              <a:t>開発環境のご紹介</a:t>
            </a:r>
            <a:endParaRPr kumimoji="1" lang="en-US" altLang="ja-JP" smtClean="0"/>
          </a:p>
          <a:p>
            <a:pPr lvl="1"/>
            <a:r>
              <a:rPr lang="ja-JP" altLang="en-US" smtClean="0"/>
              <a:t>計算機</a:t>
            </a:r>
            <a:endParaRPr lang="en-US" altLang="ja-JP" smtClean="0"/>
          </a:p>
          <a:p>
            <a:pPr lvl="1"/>
            <a:r>
              <a:rPr kumimoji="1" lang="ja-JP" altLang="en-US" smtClean="0"/>
              <a:t>バージョン管理ソフト</a:t>
            </a:r>
            <a:endParaRPr kumimoji="1" lang="en-US" altLang="ja-JP" smtClean="0"/>
          </a:p>
          <a:p>
            <a:pPr lvl="1"/>
            <a:r>
              <a:rPr lang="ja-JP" altLang="en-US" smtClean="0"/>
              <a:t>プロジェクト管理ソフト</a:t>
            </a:r>
            <a:endParaRPr lang="en-US" altLang="ja-JP" smtClean="0"/>
          </a:p>
          <a:p>
            <a:pPr lvl="1"/>
            <a:r>
              <a:rPr kumimoji="1" lang="ja-JP" altLang="en-US" smtClean="0"/>
              <a:t>対象</a:t>
            </a:r>
            <a:r>
              <a:rPr kumimoji="1" lang="en-US" altLang="ja-JP" smtClean="0"/>
              <a:t>OS</a:t>
            </a:r>
          </a:p>
          <a:p>
            <a:pPr lvl="1"/>
            <a:r>
              <a:rPr kumimoji="1" lang="en-US" altLang="ja-JP" smtClean="0"/>
              <a:t>VMware Player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対象</a:t>
            </a:r>
            <a:r>
              <a:rPr kumimoji="1" lang="en-US" altLang="ja-JP" smtClean="0"/>
              <a:t>OS (1)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mtClean="0"/>
              <a:t>Scientific Linux</a:t>
            </a:r>
          </a:p>
          <a:p>
            <a:pPr lvl="1"/>
            <a:r>
              <a:rPr lang="en-US" altLang="ja-JP" smtClean="0"/>
              <a:t>CentOS 6.0</a:t>
            </a:r>
            <a:r>
              <a:rPr lang="ja-JP" altLang="en-US" smtClean="0"/>
              <a:t>がなかなか出ない（出なかった？）のでかわりに試す人が増えてきたという話もある </a:t>
            </a:r>
            <a:r>
              <a:rPr lang="en-US" altLang="ja-JP" smtClean="0"/>
              <a:t>Scientific Linux</a:t>
            </a:r>
            <a:endParaRPr kumimoji="1" lang="en-US" altLang="ja-JP" smtClean="0"/>
          </a:p>
          <a:p>
            <a:pPr lvl="1"/>
            <a:r>
              <a:rPr kumimoji="1" lang="en-US" altLang="ja-JP" smtClean="0"/>
              <a:t>DAQ-Middleware</a:t>
            </a:r>
            <a:r>
              <a:rPr kumimoji="1" lang="ja-JP" altLang="en-US" smtClean="0"/>
              <a:t>では今は</a:t>
            </a:r>
            <a:r>
              <a:rPr kumimoji="1" lang="en-US" altLang="ja-JP" smtClean="0"/>
              <a:t>5.x</a:t>
            </a:r>
            <a:r>
              <a:rPr kumimoji="1" lang="ja-JP" altLang="en-US" smtClean="0"/>
              <a:t>のバイナリを配布している</a:t>
            </a:r>
            <a:endParaRPr kumimoji="1" lang="en-US" altLang="ja-JP" smtClean="0"/>
          </a:p>
          <a:p>
            <a:pPr lvl="1"/>
            <a:r>
              <a:rPr lang="ja-JP" altLang="en-US" smtClean="0"/>
              <a:t>今年度中には</a:t>
            </a:r>
            <a:r>
              <a:rPr lang="en-US" altLang="ja-JP" smtClean="0"/>
              <a:t>6.x</a:t>
            </a:r>
            <a:r>
              <a:rPr lang="ja-JP" altLang="en-US" smtClean="0"/>
              <a:t>のバイナリも配布するかも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対象</a:t>
            </a:r>
            <a:r>
              <a:rPr kumimoji="1" lang="en-US" altLang="ja-JP" smtClean="0"/>
              <a:t>OS (2)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smtClean="0"/>
              <a:t>依存物の解決さえできれば</a:t>
            </a:r>
            <a:r>
              <a:rPr lang="en-US" altLang="ja-JP" smtClean="0"/>
              <a:t>DAQ-Middleware</a:t>
            </a:r>
            <a:r>
              <a:rPr lang="ja-JP" altLang="en-US" smtClean="0"/>
              <a:t>は特定</a:t>
            </a:r>
            <a:r>
              <a:rPr lang="en-US" altLang="ja-JP" smtClean="0"/>
              <a:t>Linux</a:t>
            </a:r>
            <a:r>
              <a:rPr lang="ja-JP" altLang="en-US" smtClean="0"/>
              <a:t>ディストリビューションに依存するところはない（はず）。</a:t>
            </a:r>
            <a:endParaRPr lang="en-US" altLang="ja-JP" smtClean="0"/>
          </a:p>
          <a:p>
            <a:pPr lvl="1"/>
            <a:r>
              <a:rPr lang="ja-JP" altLang="en-US" smtClean="0"/>
              <a:t>テストして動いた実績がある</a:t>
            </a:r>
            <a:r>
              <a:rPr lang="en-US" altLang="ja-JP" smtClean="0"/>
              <a:t>OS</a:t>
            </a:r>
          </a:p>
          <a:p>
            <a:pPr lvl="2"/>
            <a:r>
              <a:rPr lang="en-US" altLang="ja-JP" smtClean="0"/>
              <a:t>Ubuntu</a:t>
            </a:r>
          </a:p>
          <a:p>
            <a:pPr lvl="2"/>
            <a:r>
              <a:rPr lang="en-US" altLang="ja-JP" smtClean="0"/>
              <a:t>ArchLinux</a:t>
            </a:r>
          </a:p>
          <a:p>
            <a:pPr lvl="2"/>
            <a:r>
              <a:rPr lang="en-US" altLang="ja-JP" smtClean="0"/>
              <a:t>FreeBSD</a:t>
            </a:r>
          </a:p>
          <a:p>
            <a:r>
              <a:rPr kumimoji="1" lang="en-US" altLang="ja-JP" smtClean="0"/>
              <a:t>Scientific Linux (CentOS, RedHat EL)</a:t>
            </a:r>
            <a:r>
              <a:rPr kumimoji="1" lang="ja-JP" altLang="en-US" smtClean="0"/>
              <a:t>以外の</a:t>
            </a:r>
            <a:r>
              <a:rPr kumimoji="1" lang="en-US" altLang="ja-JP" smtClean="0"/>
              <a:t>Linux</a:t>
            </a:r>
            <a:r>
              <a:rPr kumimoji="1" lang="ja-JP" altLang="en-US" smtClean="0"/>
              <a:t>の希望があればお寄せください。</a:t>
            </a:r>
            <a:endParaRPr kumimoji="1" lang="en-US" altLang="ja-JP" smtClean="0"/>
          </a:p>
          <a:p>
            <a:pPr lvl="1"/>
            <a:r>
              <a:rPr lang="en-US" altLang="ja-JP" smtClean="0"/>
              <a:t>Ubuntu</a:t>
            </a:r>
          </a:p>
          <a:p>
            <a:pPr lvl="1"/>
            <a:r>
              <a:rPr kumimoji="1" lang="en-US" altLang="ja-JP" smtClean="0"/>
              <a:t>Debian</a:t>
            </a:r>
          </a:p>
          <a:p>
            <a:pPr lvl="1"/>
            <a:r>
              <a:rPr lang="ja-JP" altLang="en-US" smtClean="0"/>
              <a:t>その他</a:t>
            </a:r>
            <a:endParaRPr lang="en-US" altLang="ja-JP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VMware Player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85875"/>
            <a:ext cx="65436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VMware Player (2)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各種お試し用</a:t>
            </a:r>
            <a:endParaRPr lang="en-US" altLang="ja-JP" smtClean="0"/>
          </a:p>
          <a:p>
            <a:pPr lvl="1"/>
            <a:r>
              <a:rPr lang="ja-JP" altLang="en-US" smtClean="0"/>
              <a:t>あるディストリビューションの</a:t>
            </a:r>
            <a:r>
              <a:rPr lang="en-US" altLang="ja-JP" smtClean="0"/>
              <a:t>gcc</a:t>
            </a:r>
            <a:r>
              <a:rPr lang="ja-JP" altLang="en-US" smtClean="0"/>
              <a:t>のバージョンはなにか</a:t>
            </a:r>
            <a:endParaRPr lang="en-US" altLang="ja-JP" smtClean="0"/>
          </a:p>
          <a:p>
            <a:pPr lvl="1"/>
            <a:r>
              <a:rPr kumimoji="1" lang="en-US" altLang="ja-JP" smtClean="0"/>
              <a:t>boost</a:t>
            </a:r>
            <a:r>
              <a:rPr kumimoji="1" lang="ja-JP" altLang="en-US" smtClean="0"/>
              <a:t>のバージョンは</a:t>
            </a:r>
            <a:endParaRPr kumimoji="1" lang="en-US" altLang="ja-JP" smtClean="0"/>
          </a:p>
          <a:p>
            <a:pPr lvl="1">
              <a:buNone/>
            </a:pPr>
            <a:r>
              <a:rPr lang="ja-JP" altLang="en-US" smtClean="0"/>
              <a:t>等調べるのに使う</a:t>
            </a:r>
            <a:endParaRPr kumimoji="1" lang="en-US" altLang="ja-JP" smtClean="0"/>
          </a:p>
          <a:p>
            <a:r>
              <a:rPr lang="ja-JP" altLang="en-US" smtClean="0"/>
              <a:t>その他トリッキーなことがら</a:t>
            </a:r>
            <a:endParaRPr kumimoji="1" lang="en-US" altLang="ja-JP" smtClean="0"/>
          </a:p>
          <a:p>
            <a:pPr lvl="1"/>
            <a:r>
              <a:rPr lang="ja-JP" altLang="en-US" smtClean="0"/>
              <a:t>仮想ディスクを２台にしてミラーリングするときのコマンドの習得（はやさははやくなるわけではない）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2072" y="1988840"/>
            <a:ext cx="4488160" cy="336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開発マシン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mtClean="0"/>
              <a:t>HP wx 4400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35896" y="5313982"/>
            <a:ext cx="4930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ja-JP" smtClean="0"/>
              <a:t>Intel(R) Xeon(R) CPU E5335  @ 2.00GHz</a:t>
            </a:r>
            <a:r>
              <a:rPr lang="ja-JP" altLang="en-US" smtClean="0"/>
              <a:t> </a:t>
            </a:r>
            <a:r>
              <a:rPr lang="en-US" altLang="ja-JP" smtClean="0"/>
              <a:t>2core ×</a:t>
            </a:r>
            <a:r>
              <a:rPr lang="ja-JP" altLang="en-US" smtClean="0"/>
              <a:t> </a:t>
            </a:r>
            <a:r>
              <a:rPr lang="en-US" altLang="ja-JP" smtClean="0"/>
              <a:t>2</a:t>
            </a:r>
          </a:p>
          <a:p>
            <a:r>
              <a:rPr lang="en-US" altLang="ja-JP" smtClean="0"/>
              <a:t>memory 2GB</a:t>
            </a:r>
          </a:p>
          <a:p>
            <a:r>
              <a:rPr lang="en-US" altLang="ja-JP" smtClean="0"/>
              <a:t>NIC 3</a:t>
            </a:r>
            <a:r>
              <a:rPr lang="ja-JP" altLang="en-US" smtClean="0"/>
              <a:t>枚</a:t>
            </a:r>
            <a:endParaRPr lang="en-US" altLang="ja-JP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daqmw.kek.jp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mtClean="0"/>
              <a:t>Web</a:t>
            </a:r>
            <a:r>
              <a:rPr kumimoji="1" lang="ja-JP" altLang="en-US" smtClean="0"/>
              <a:t>サーバー</a:t>
            </a:r>
            <a:endParaRPr kumimoji="1" lang="en-US" altLang="ja-JP" smtClean="0"/>
          </a:p>
          <a:p>
            <a:r>
              <a:rPr lang="en-US" altLang="ja-JP" smtClean="0"/>
              <a:t>Intel(R) Celeron(R) CPU 2.53GHz</a:t>
            </a:r>
          </a:p>
          <a:p>
            <a:r>
              <a:rPr kumimoji="1" lang="en-US" altLang="ja-JP" smtClean="0"/>
              <a:t>Memory 512MB</a:t>
            </a:r>
          </a:p>
          <a:p>
            <a:r>
              <a:rPr lang="ja-JP" altLang="en-US" smtClean="0"/>
              <a:t>いただきもの</a:t>
            </a:r>
            <a:endParaRPr kumimoji="1" lang="en-US" altLang="ja-JP" smtClean="0"/>
          </a:p>
          <a:p>
            <a:r>
              <a:rPr lang="en-US" altLang="ja-JP" smtClean="0"/>
              <a:t>http</a:t>
            </a:r>
            <a:r>
              <a:rPr lang="ja-JP" altLang="en-US" smtClean="0"/>
              <a:t>を介して</a:t>
            </a:r>
            <a:r>
              <a:rPr lang="en-US" altLang="ja-JP" smtClean="0"/>
              <a:t>Merucurial</a:t>
            </a:r>
            <a:r>
              <a:rPr lang="ja-JP" altLang="en-US" smtClean="0"/>
              <a:t>リポジトリ公開</a:t>
            </a:r>
            <a:endParaRPr lang="en-US" altLang="ja-JP" smtClean="0"/>
          </a:p>
          <a:p>
            <a:r>
              <a:rPr lang="en-US" altLang="ja-JP" smtClean="0"/>
              <a:t>RPM</a:t>
            </a:r>
            <a:r>
              <a:rPr lang="ja-JP" altLang="en-US" smtClean="0"/>
              <a:t>バイナリ公開 </a:t>
            </a:r>
            <a:r>
              <a:rPr lang="en-US" altLang="ja-JP" smtClean="0"/>
              <a:t>(yum</a:t>
            </a:r>
            <a:r>
              <a:rPr lang="ja-JP" altLang="en-US" smtClean="0"/>
              <a:t>サーバー</a:t>
            </a:r>
            <a:r>
              <a:rPr lang="en-US" altLang="ja-JP" smtClean="0"/>
              <a:t>)</a:t>
            </a:r>
          </a:p>
          <a:p>
            <a:r>
              <a:rPr kumimoji="1" lang="ja-JP" altLang="en-US" smtClean="0"/>
              <a:t>内部プロジェクト管理ソフト </a:t>
            </a:r>
            <a:r>
              <a:rPr kumimoji="1" lang="en-US" altLang="ja-JP" smtClean="0"/>
              <a:t>(redmine)</a:t>
            </a:r>
            <a:r>
              <a:rPr kumimoji="1" lang="ja-JP" altLang="en-US" smtClean="0"/>
              <a:t>運用</a:t>
            </a:r>
            <a:endParaRPr kumimoji="1" lang="en-US" altLang="ja-JP" smtClean="0"/>
          </a:p>
          <a:p>
            <a:pPr>
              <a:buNone/>
            </a:pP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535" y="764704"/>
            <a:ext cx="2841465" cy="321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バージョン管理 </a:t>
            </a:r>
            <a:r>
              <a:rPr kumimoji="1" lang="en-US" altLang="ja-JP" smtClean="0"/>
              <a:t>(1)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mtClean="0"/>
              <a:t>バージョン管理していないと</a:t>
            </a:r>
            <a:endParaRPr kumimoji="1" lang="en-US" altLang="ja-JP" smtClean="0"/>
          </a:p>
          <a:p>
            <a:pPr lvl="1"/>
            <a:r>
              <a:rPr lang="en-US" altLang="ja-JP" smtClean="0"/>
              <a:t>filename.c.orig</a:t>
            </a:r>
            <a:r>
              <a:rPr lang="ja-JP" altLang="en-US" smtClean="0"/>
              <a:t>とか</a:t>
            </a:r>
            <a:r>
              <a:rPr lang="en-US" altLang="ja-JP" smtClean="0"/>
              <a:t>filename.c.bak</a:t>
            </a:r>
            <a:r>
              <a:rPr lang="ja-JP" altLang="en-US" smtClean="0"/>
              <a:t>とか</a:t>
            </a:r>
            <a:r>
              <a:rPr lang="en-US" altLang="ja-JP" smtClean="0"/>
              <a:t>filename.c~</a:t>
            </a:r>
          </a:p>
          <a:p>
            <a:pPr lvl="1">
              <a:buNone/>
            </a:pPr>
            <a:r>
              <a:rPr kumimoji="1" lang="en-US" altLang="ja-JP" smtClean="0"/>
              <a:t>	</a:t>
            </a:r>
            <a:r>
              <a:rPr lang="ja-JP" altLang="en-US" smtClean="0"/>
              <a:t>とか</a:t>
            </a:r>
            <a:r>
              <a:rPr lang="en-US" altLang="ja-JP" smtClean="0"/>
              <a:t>final.last.tmp.4.bak</a:t>
            </a:r>
            <a:r>
              <a:rPr lang="ja-JP" altLang="en-US" smtClean="0"/>
              <a:t>とかいうファイルができたりする。</a:t>
            </a:r>
            <a:endParaRPr kumimoji="1" lang="en-US" altLang="ja-JP" smtClean="0"/>
          </a:p>
          <a:p>
            <a:pPr lvl="1"/>
            <a:r>
              <a:rPr kumimoji="1" lang="ja-JP" altLang="en-US" smtClean="0"/>
              <a:t>忘れると困ると思ってそこいらじゅうコメントアウトされたコードになってよみにくい（今でもコメントアウトされたところがあると思う）。</a:t>
            </a:r>
            <a:endParaRPr kumimoji="1" lang="en-US" altLang="ja-JP" smtClean="0"/>
          </a:p>
          <a:p>
            <a:pPr lvl="1"/>
            <a:r>
              <a:rPr lang="ja-JP" altLang="en-US" smtClean="0"/>
              <a:t>昔リリースしたものにバグが発覚した場合の処理などに困る。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バージョン管理 </a:t>
            </a:r>
            <a:r>
              <a:rPr kumimoji="1" lang="en-US" altLang="ja-JP" smtClean="0"/>
              <a:t>(2)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smtClean="0"/>
              <a:t>選択肢としては</a:t>
            </a:r>
            <a:endParaRPr kumimoji="1" lang="en-US" altLang="ja-JP" smtClean="0"/>
          </a:p>
          <a:p>
            <a:pPr lvl="1"/>
            <a:r>
              <a:rPr kumimoji="1" lang="en-US" altLang="ja-JP" smtClean="0"/>
              <a:t>RCS</a:t>
            </a:r>
          </a:p>
          <a:p>
            <a:pPr lvl="1"/>
            <a:r>
              <a:rPr lang="en-US" altLang="ja-JP" smtClean="0"/>
              <a:t>CVS</a:t>
            </a:r>
          </a:p>
          <a:p>
            <a:pPr lvl="1"/>
            <a:r>
              <a:rPr kumimoji="1" lang="en-US" altLang="ja-JP" smtClean="0"/>
              <a:t>Subversion</a:t>
            </a:r>
          </a:p>
          <a:p>
            <a:pPr lvl="1"/>
            <a:r>
              <a:rPr lang="en-US" altLang="ja-JP" smtClean="0"/>
              <a:t>Mercurial</a:t>
            </a:r>
          </a:p>
          <a:p>
            <a:pPr lvl="1"/>
            <a:r>
              <a:rPr kumimoji="1" lang="en-US" altLang="ja-JP" smtClean="0"/>
              <a:t>Git</a:t>
            </a:r>
          </a:p>
          <a:p>
            <a:pPr marL="452438" lvl="1" indent="4763">
              <a:buNone/>
            </a:pPr>
            <a:r>
              <a:rPr lang="ja-JP" altLang="en-US" smtClean="0"/>
              <a:t>等ある。</a:t>
            </a:r>
            <a:r>
              <a:rPr lang="en-US" altLang="ja-JP" smtClean="0"/>
              <a:t>Subversion</a:t>
            </a:r>
            <a:r>
              <a:rPr lang="ja-JP" altLang="en-US" smtClean="0"/>
              <a:t>以降はネットワークを最初から意識して書かれたもの。</a:t>
            </a:r>
            <a:endParaRPr lang="en-US" altLang="ja-JP" smtClean="0"/>
          </a:p>
          <a:p>
            <a:pPr marL="452438" lvl="1" indent="4763">
              <a:buNone/>
            </a:pPr>
            <a:r>
              <a:rPr kumimoji="1" lang="en-US" altLang="ja-JP" smtClean="0"/>
              <a:t>Mercurial</a:t>
            </a:r>
            <a:r>
              <a:rPr kumimoji="1" lang="ja-JP" altLang="en-US" smtClean="0"/>
              <a:t>と</a:t>
            </a:r>
            <a:r>
              <a:rPr kumimoji="1" lang="en-US" altLang="ja-JP" smtClean="0"/>
              <a:t>Git</a:t>
            </a:r>
            <a:r>
              <a:rPr kumimoji="1" lang="ja-JP" altLang="en-US" smtClean="0"/>
              <a:t>は分散型。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69160"/>
            <a:ext cx="1869034" cy="1773936"/>
          </a:xfrm>
          <a:prstGeom prst="rect">
            <a:avLst/>
          </a:prstGeom>
          <a:noFill/>
        </p:spPr>
      </p:pic>
      <p:pic>
        <p:nvPicPr>
          <p:cNvPr id="16" name="Picture 4" descr="C:\Program Files\Microsoft Office\MEDIA\CAGCAT10\j0292020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95454" y="4869160"/>
            <a:ext cx="1869034" cy="1773936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CVS, Subversion</a:t>
            </a:r>
            <a:r>
              <a:rPr kumimoji="1" lang="ja-JP" altLang="en-US" smtClean="0"/>
              <a:t>中央集権型</a:t>
            </a:r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3419872" y="1484784"/>
            <a:ext cx="201622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mtClean="0"/>
              <a:t>Central</a:t>
            </a:r>
          </a:p>
          <a:p>
            <a:pPr algn="ctr"/>
            <a:r>
              <a:rPr kumimoji="1" lang="en-US" altLang="ja-JP" smtClean="0"/>
              <a:t>Repository</a:t>
            </a:r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331640" y="3717032"/>
            <a:ext cx="2016224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mtClean="0"/>
              <a:t>Working </a:t>
            </a:r>
          </a:p>
          <a:p>
            <a:pPr algn="ctr"/>
            <a:r>
              <a:rPr lang="en-US" altLang="ja-JP" smtClean="0"/>
              <a:t>Directory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5508104" y="3717032"/>
            <a:ext cx="2016224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mtClean="0"/>
              <a:t>Working </a:t>
            </a:r>
          </a:p>
          <a:p>
            <a:pPr algn="ctr"/>
            <a:r>
              <a:rPr lang="en-US" altLang="ja-JP" smtClean="0"/>
              <a:t>Directory</a:t>
            </a:r>
          </a:p>
        </p:txBody>
      </p:sp>
      <p:cxnSp>
        <p:nvCxnSpPr>
          <p:cNvPr id="7" name="直線矢印コネクタ 6"/>
          <p:cNvCxnSpPr>
            <a:stCxn id="5" idx="0"/>
          </p:cNvCxnSpPr>
          <p:nvPr/>
        </p:nvCxnSpPr>
        <p:spPr>
          <a:xfrm rot="5400000" flipH="1" flipV="1">
            <a:off x="2519772" y="2456892"/>
            <a:ext cx="1080120" cy="1440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503376" y="2852936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smtClean="0"/>
              <a:t>Commit</a:t>
            </a:r>
            <a:endParaRPr kumimoji="1" lang="ja-JP" altLang="en-US" sz="2800"/>
          </a:p>
        </p:txBody>
      </p:sp>
      <p:cxnSp>
        <p:nvCxnSpPr>
          <p:cNvPr id="9" name="直線矢印コネクタ 8"/>
          <p:cNvCxnSpPr>
            <a:endCxn id="6" idx="0"/>
          </p:cNvCxnSpPr>
          <p:nvPr/>
        </p:nvCxnSpPr>
        <p:spPr>
          <a:xfrm>
            <a:off x="5148064" y="2636912"/>
            <a:ext cx="1368152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084168" y="2905780"/>
            <a:ext cx="1256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smtClean="0"/>
              <a:t>Update</a:t>
            </a:r>
            <a:endParaRPr kumimoji="1" lang="ja-JP" altLang="en-US" sz="280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69160"/>
            <a:ext cx="1869034" cy="1773936"/>
          </a:xfrm>
          <a:prstGeom prst="rect">
            <a:avLst/>
          </a:prstGeom>
          <a:noFill/>
        </p:spPr>
      </p:pic>
      <p:pic>
        <p:nvPicPr>
          <p:cNvPr id="20" name="Picture 4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95454" y="4869160"/>
            <a:ext cx="1869034" cy="1773936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Mercurial, Git</a:t>
            </a:r>
            <a:r>
              <a:rPr kumimoji="1" lang="ja-JP" altLang="en-US" smtClean="0"/>
              <a:t>等</a:t>
            </a:r>
            <a:r>
              <a:rPr kumimoji="1" lang="ja-JP" altLang="en-US" smtClean="0"/>
              <a:t>分散型の例</a:t>
            </a:r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3576006" y="1124744"/>
            <a:ext cx="201622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mtClean="0"/>
              <a:t>Central</a:t>
            </a:r>
          </a:p>
          <a:p>
            <a:pPr algn="ctr"/>
            <a:r>
              <a:rPr kumimoji="1" lang="en-US" altLang="ja-JP" smtClean="0"/>
              <a:t>Repository</a:t>
            </a:r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415766" y="3068960"/>
            <a:ext cx="201622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mtClean="0"/>
              <a:t>Local</a:t>
            </a:r>
          </a:p>
          <a:p>
            <a:pPr algn="ctr"/>
            <a:r>
              <a:rPr kumimoji="1" lang="en-US" altLang="ja-JP" smtClean="0"/>
              <a:t>Repository</a:t>
            </a:r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5808254" y="3140968"/>
            <a:ext cx="201622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mtClean="0"/>
              <a:t>Local</a:t>
            </a:r>
          </a:p>
          <a:p>
            <a:pPr algn="ctr"/>
            <a:r>
              <a:rPr kumimoji="1" lang="en-US" altLang="ja-JP" smtClean="0"/>
              <a:t>Repository</a:t>
            </a:r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415766" y="5157192"/>
            <a:ext cx="2016224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mtClean="0"/>
              <a:t>Working </a:t>
            </a:r>
          </a:p>
          <a:p>
            <a:pPr algn="ctr"/>
            <a:r>
              <a:rPr lang="en-US" altLang="ja-JP" smtClean="0"/>
              <a:t>Directory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5808254" y="5157192"/>
            <a:ext cx="2016224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mtClean="0"/>
              <a:t>Working </a:t>
            </a:r>
          </a:p>
          <a:p>
            <a:pPr algn="ctr"/>
            <a:r>
              <a:rPr lang="en-US" altLang="ja-JP" smtClean="0"/>
              <a:t>Directory</a:t>
            </a:r>
          </a:p>
        </p:txBody>
      </p:sp>
      <p:cxnSp>
        <p:nvCxnSpPr>
          <p:cNvPr id="9" name="直線矢印コネクタ 8"/>
          <p:cNvCxnSpPr>
            <a:stCxn id="5" idx="0"/>
          </p:cNvCxnSpPr>
          <p:nvPr/>
        </p:nvCxnSpPr>
        <p:spPr>
          <a:xfrm rot="5400000" flipH="1" flipV="1">
            <a:off x="2315866" y="1880828"/>
            <a:ext cx="1296144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775806" y="1988840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/>
              <a:t>Push</a:t>
            </a:r>
            <a:endParaRPr kumimoji="1" lang="ja-JP" altLang="en-US" sz="2800"/>
          </a:p>
        </p:txBody>
      </p:sp>
      <p:cxnSp>
        <p:nvCxnSpPr>
          <p:cNvPr id="11" name="直線矢印コネクタ 10"/>
          <p:cNvCxnSpPr>
            <a:stCxn id="4" idx="3"/>
            <a:endCxn id="6" idx="0"/>
          </p:cNvCxnSpPr>
          <p:nvPr/>
        </p:nvCxnSpPr>
        <p:spPr>
          <a:xfrm>
            <a:off x="5592230" y="1700808"/>
            <a:ext cx="1224136" cy="1440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312310" y="198884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/>
              <a:t>Pull</a:t>
            </a:r>
            <a:endParaRPr kumimoji="1" lang="ja-JP" altLang="en-US" sz="2800"/>
          </a:p>
        </p:txBody>
      </p:sp>
      <p:cxnSp>
        <p:nvCxnSpPr>
          <p:cNvPr id="13" name="直線矢印コネクタ 12"/>
          <p:cNvCxnSpPr>
            <a:stCxn id="7" idx="0"/>
            <a:endCxn id="5" idx="2"/>
          </p:cNvCxnSpPr>
          <p:nvPr/>
        </p:nvCxnSpPr>
        <p:spPr>
          <a:xfrm rot="5400000" flipH="1" flipV="1">
            <a:off x="1955826" y="4689140"/>
            <a:ext cx="93610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983718" y="4437112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smtClean="0"/>
              <a:t>Commit</a:t>
            </a:r>
            <a:endParaRPr kumimoji="1" lang="ja-JP" altLang="en-US" sz="2800"/>
          </a:p>
        </p:txBody>
      </p:sp>
      <p:cxnSp>
        <p:nvCxnSpPr>
          <p:cNvPr id="15" name="直線矢印コネクタ 14"/>
          <p:cNvCxnSpPr>
            <a:stCxn id="6" idx="2"/>
            <a:endCxn id="8" idx="0"/>
          </p:cNvCxnSpPr>
          <p:nvPr/>
        </p:nvCxnSpPr>
        <p:spPr>
          <a:xfrm rot="5400000">
            <a:off x="6384318" y="4725144"/>
            <a:ext cx="86409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060110" y="4437112"/>
            <a:ext cx="1256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smtClean="0"/>
              <a:t>Update</a:t>
            </a:r>
            <a:endParaRPr kumimoji="1" lang="ja-JP" altLang="en-US" sz="2800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バージョン管理 </a:t>
            </a:r>
            <a:r>
              <a:rPr kumimoji="1" lang="en-US" altLang="ja-JP" smtClean="0"/>
              <a:t>(3)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mtClean="0"/>
              <a:t>DAQ-Middleware</a:t>
            </a:r>
            <a:r>
              <a:rPr kumimoji="1" lang="ja-JP" altLang="en-US" smtClean="0"/>
              <a:t>では</a:t>
            </a:r>
            <a:r>
              <a:rPr kumimoji="1" lang="en-US" altLang="ja-JP" smtClean="0"/>
              <a:t>Mercurial</a:t>
            </a:r>
            <a:r>
              <a:rPr kumimoji="1" lang="ja-JP" altLang="en-US" smtClean="0"/>
              <a:t>を使用</a:t>
            </a:r>
            <a:endParaRPr kumimoji="1" lang="en-US" altLang="ja-JP" smtClean="0"/>
          </a:p>
          <a:p>
            <a:pPr lvl="1"/>
            <a:r>
              <a:rPr lang="ja-JP" altLang="en-US" smtClean="0"/>
              <a:t>特に深い理由があって採用したわけではないが</a:t>
            </a:r>
            <a:endParaRPr lang="en-US" altLang="ja-JP" smtClean="0"/>
          </a:p>
          <a:p>
            <a:pPr lvl="1"/>
            <a:r>
              <a:rPr kumimoji="1" lang="ja-JP" altLang="en-US" smtClean="0"/>
              <a:t>いま</a:t>
            </a:r>
            <a:r>
              <a:rPr lang="ja-JP" altLang="en-US" smtClean="0"/>
              <a:t>から</a:t>
            </a:r>
            <a:r>
              <a:rPr lang="en-US" altLang="ja-JP" smtClean="0"/>
              <a:t>Subversion</a:t>
            </a:r>
            <a:r>
              <a:rPr lang="ja-JP" altLang="en-US" smtClean="0"/>
              <a:t>はないか</a:t>
            </a:r>
            <a:r>
              <a:rPr lang="en-US" altLang="ja-JP" smtClean="0"/>
              <a:t>?</a:t>
            </a:r>
          </a:p>
          <a:p>
            <a:pPr lvl="1"/>
            <a:r>
              <a:rPr kumimoji="1" lang="en-US" altLang="ja-JP" smtClean="0"/>
              <a:t>Git</a:t>
            </a:r>
            <a:r>
              <a:rPr kumimoji="1" lang="ja-JP" altLang="en-US" smtClean="0"/>
              <a:t>はコマンドラインがよくわからない</a:t>
            </a:r>
            <a:endParaRPr kumimoji="1" lang="en-US" altLang="ja-JP" smtClean="0"/>
          </a:p>
          <a:p>
            <a:pPr lvl="1"/>
            <a:r>
              <a:rPr kumimoji="1" lang="en-US" altLang="ja-JP" smtClean="0"/>
              <a:t>Unix Magazine</a:t>
            </a:r>
            <a:r>
              <a:rPr kumimoji="1" lang="ja-JP" altLang="en-US" smtClean="0"/>
              <a:t>総集編</a:t>
            </a:r>
            <a:r>
              <a:rPr lang="ja-JP" altLang="en-US" smtClean="0"/>
              <a:t> </a:t>
            </a:r>
            <a:r>
              <a:rPr lang="en-US" altLang="ja-JP" smtClean="0"/>
              <a:t>(DVD</a:t>
            </a:r>
            <a:r>
              <a:rPr lang="ja-JP" altLang="en-US" smtClean="0"/>
              <a:t>付き</a:t>
            </a:r>
            <a:r>
              <a:rPr lang="en-US" altLang="ja-JP" smtClean="0"/>
              <a:t>)</a:t>
            </a:r>
            <a:r>
              <a:rPr lang="ja-JP" altLang="en-US" smtClean="0"/>
              <a:t>で「とりあえず使うなら</a:t>
            </a:r>
            <a:r>
              <a:rPr lang="en-US" altLang="ja-JP" smtClean="0"/>
              <a:t>Mercurial</a:t>
            </a:r>
            <a:r>
              <a:rPr lang="ja-JP" altLang="en-US" smtClean="0"/>
              <a:t>が簡単でよい」と書いてあった</a:t>
            </a:r>
            <a:endParaRPr lang="en-US" altLang="ja-JP" smtClean="0"/>
          </a:p>
          <a:p>
            <a:pPr lvl="1"/>
            <a:r>
              <a:rPr lang="ja-JP" altLang="en-US" smtClean="0"/>
              <a:t>とりあえず使ってみて不満があればほかのに変更しよう</a:t>
            </a:r>
            <a:endParaRPr lang="en-US" altLang="ja-JP" smtClean="0"/>
          </a:p>
          <a:p>
            <a:pPr lvl="1"/>
            <a:r>
              <a:rPr lang="ja-JP" altLang="en-US" smtClean="0"/>
              <a:t>特に不満がなく現在に至る。</a:t>
            </a:r>
            <a:endParaRPr lang="en-US" altLang="ja-JP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 Training Course 2011</a:t>
            </a:r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706</Words>
  <Application>Microsoft Office PowerPoint</Application>
  <PresentationFormat>画面に合わせる (4:3)</PresentationFormat>
  <Paragraphs>167</Paragraphs>
  <Slides>23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テーマ</vt:lpstr>
      <vt:lpstr>開発環境等について</vt:lpstr>
      <vt:lpstr>コンテンツ</vt:lpstr>
      <vt:lpstr>開発マシン</vt:lpstr>
      <vt:lpstr>daqmw.kek.jp</vt:lpstr>
      <vt:lpstr>バージョン管理 (1)</vt:lpstr>
      <vt:lpstr>バージョン管理 (2)</vt:lpstr>
      <vt:lpstr>CVS, Subversion中央集権型</vt:lpstr>
      <vt:lpstr>Mercurial, Git等分散型の例</vt:lpstr>
      <vt:lpstr>バージョン管理 (3)</vt:lpstr>
      <vt:lpstr>バージョン管理 (4)</vt:lpstr>
      <vt:lpstr>Webでリポジトリを公開 (1)</vt:lpstr>
      <vt:lpstr>Webでリポジトリを公開 (2)</vt:lpstr>
      <vt:lpstr>プロジェクト管理ソフト</vt:lpstr>
      <vt:lpstr>redmineを使ってる</vt:lpstr>
      <vt:lpstr>スライド 15</vt:lpstr>
      <vt:lpstr>スライド 16</vt:lpstr>
      <vt:lpstr>スライド 17</vt:lpstr>
      <vt:lpstr>スライド 18</vt:lpstr>
      <vt:lpstr>デモ</vt:lpstr>
      <vt:lpstr>対象OS (1)</vt:lpstr>
      <vt:lpstr>対象OS (2)</vt:lpstr>
      <vt:lpstr>VMware Player</vt:lpstr>
      <vt:lpstr>VMware Player (2)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開発環境等について</dc:title>
  <cp:lastModifiedBy> </cp:lastModifiedBy>
  <cp:revision>39</cp:revision>
  <dcterms:modified xsi:type="dcterms:W3CDTF">2011-08-02T01:18:17Z</dcterms:modified>
</cp:coreProperties>
</file>