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9" r:id="rId4"/>
    <p:sldId id="259" r:id="rId5"/>
    <p:sldId id="260" r:id="rId6"/>
    <p:sldId id="270" r:id="rId7"/>
    <p:sldId id="258" r:id="rId8"/>
    <p:sldId id="263" r:id="rId9"/>
    <p:sldId id="264" r:id="rId10"/>
    <p:sldId id="266" r:id="rId11"/>
    <p:sldId id="268" r:id="rId12"/>
    <p:sldId id="261" r:id="rId13"/>
    <p:sldId id="262" r:id="rId14"/>
    <p:sldId id="265" r:id="rId1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5D6C0-2D54-4D34-B7F6-579AFD1AF7E5}" type="datetimeFigureOut">
              <a:rPr kumimoji="1" lang="ja-JP" altLang="en-US" smtClean="0"/>
              <a:pPr/>
              <a:t>2011/7/26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C32D2-AFFE-4EC7-9E35-9670FE2AE4B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A9BF-ECB0-4463-ACDF-77556AD373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erver.domain.dom/.../reponame.rp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daqmw.kek.jp/vmplayer/sl-55-daqmw.zi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rpm/el5/" TargetMode="External"/><Relationship Id="rId2" Type="http://schemas.openxmlformats.org/officeDocument/2006/relationships/hyperlink" Target="http://daqmw.kek.jp/src/DAQ-Middleware-1.0.0.tar.g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qmw.kek.jp/vmplayer/sl-55-daqmw.zi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qmw.kek.jp/rpm/el5/" TargetMode="External"/><Relationship Id="rId2" Type="http://schemas.openxmlformats.org/officeDocument/2006/relationships/hyperlink" Target="http://daqmw.kek.jp/src/daqmw-rp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qmw.kek.jp/rpm/el5/noarch/kek-daqmiddleware-repo-2-0.noarch.rp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aqmw.kek.jp/vmplayer/sl-55-daqmw.z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mtClean="0"/>
              <a:t>実習環境整備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高エネルギー加速器研究機構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素粒子原子核研究所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kumimoji="1" lang="ja-JP" altLang="en-US" smtClean="0">
                <a:solidFill>
                  <a:schemeClr val="tx1"/>
                </a:solidFill>
              </a:rPr>
              <a:t>千代浩司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yum</a:t>
            </a:r>
            <a:r>
              <a:rPr lang="ja-JP" altLang="en-US" smtClean="0"/>
              <a:t>でインストールした場合の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kumimoji="1" lang="en-US" altLang="ja-JP" smtClean="0"/>
              <a:t>Update</a:t>
            </a:r>
            <a:r>
              <a:rPr kumimoji="1" lang="ja-JP" altLang="en-US" smtClean="0"/>
              <a:t>の方法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たとえば</a:t>
            </a:r>
            <a:r>
              <a:rPr kumimoji="1" lang="en-US" altLang="ja-JP" smtClean="0"/>
              <a:t>DAQ-Middleware 1.1.0</a:t>
            </a:r>
            <a:r>
              <a:rPr kumimoji="1" lang="ja-JP" altLang="en-US" smtClean="0"/>
              <a:t>から </a:t>
            </a:r>
            <a:r>
              <a:rPr kumimoji="1" lang="en-US" altLang="ja-JP" smtClean="0"/>
              <a:t>1.1.1</a:t>
            </a:r>
            <a:r>
              <a:rPr kumimoji="1" lang="ja-JP" altLang="en-US" smtClean="0"/>
              <a:t>へは通常よくやるように</a:t>
            </a:r>
            <a:r>
              <a:rPr kumimoji="1" lang="en-US" altLang="ja-JP" smtClean="0"/>
              <a:t>yum</a:t>
            </a:r>
            <a:r>
              <a:rPr kumimoji="1" lang="ja-JP" altLang="en-US" smtClean="0"/>
              <a:t>を使って</a:t>
            </a:r>
            <a:r>
              <a:rPr lang="en-US" altLang="ja-JP" smtClean="0"/>
              <a:t>update</a:t>
            </a:r>
            <a:r>
              <a:rPr lang="ja-JP" altLang="en-US" smtClean="0"/>
              <a:t>できるようになる予定</a:t>
            </a:r>
            <a:endParaRPr lang="en-US" altLang="ja-JP" smtClean="0"/>
          </a:p>
          <a:p>
            <a:pPr>
              <a:buNone/>
            </a:pPr>
            <a:r>
              <a:rPr kumimoji="1" lang="en-US" altLang="ja-JP" smtClean="0"/>
              <a:t>yum –enablerepo=kek-daqmiddleware update</a:t>
            </a:r>
          </a:p>
          <a:p>
            <a:pPr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mtClean="0"/>
              <a:t>SampleReader, SampleMonitor</a:t>
            </a:r>
            <a:r>
              <a:rPr lang="ja-JP" altLang="en-US" smtClean="0"/>
              <a:t>を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てっとりばやく走らせたいばあい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03648" y="1556792"/>
            <a:ext cx="5465471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daq</a:t>
            </a:r>
            <a:r>
              <a:rPr lang="ja-JP" altLang="en-US" smtClean="0"/>
              <a:t>ユーザーでログインする </a:t>
            </a:r>
            <a:r>
              <a:rPr lang="en-US" altLang="ja-JP" smtClean="0"/>
              <a:t>(</a:t>
            </a:r>
            <a:r>
              <a:rPr lang="ja-JP" altLang="en-US" smtClean="0"/>
              <a:t>パスワード </a:t>
            </a:r>
            <a:r>
              <a:rPr lang="en-US" altLang="ja-JP" smtClean="0"/>
              <a:t>abcd1234)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/home/daq/MyDaq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cp –r /usr/share/daqmw/examples/SampleReader 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cp –r /usr/share/daqmw/examples/SampleMonitor 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cp /usr/share/daqmw/conf/sample.xml 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SampleReader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make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..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SampleMonitor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make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..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emulator-GEN_GAUSS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./emulator</a:t>
            </a:r>
          </a:p>
          <a:p>
            <a:r>
              <a:rPr lang="ja-JP" altLang="en-US" smtClean="0"/>
              <a:t>他の端末を開いて</a:t>
            </a:r>
            <a:endParaRPr lang="en-US" altLang="ja-JP" smtClean="0"/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cd /home/daq/MyDaq</a:t>
            </a:r>
          </a:p>
          <a:p>
            <a:r>
              <a:rPr lang="en-US" altLang="ja-JP" smtClean="0">
                <a:latin typeface="DejaVu Sans Condensed" pitchFamily="34" charset="0"/>
                <a:ea typeface="DejaVu Sans Condensed" pitchFamily="34" charset="0"/>
                <a:cs typeface="DejaVu Sans Condensed" pitchFamily="34" charset="0"/>
              </a:rPr>
              <a:t>run.py –cl sample.xml</a:t>
            </a:r>
            <a:endParaRPr lang="ja-JP" altLang="en-US" smtClean="0">
              <a:latin typeface="DejaVu Sans Condensed" pitchFamily="34" charset="0"/>
              <a:cs typeface="DejaVu Sans Condensed" pitchFamily="34" charset="0"/>
            </a:endParaRPr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yum</a:t>
            </a:r>
            <a:r>
              <a:rPr kumimoji="1" lang="ja-JP" altLang="en-US" smtClean="0"/>
              <a:t>サーバーの作り方</a:t>
            </a:r>
            <a:r>
              <a:rPr kumimoji="1" lang="en-US" altLang="ja-JP" smtClean="0"/>
              <a:t>(1)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RPM</a:t>
            </a:r>
            <a:r>
              <a:rPr kumimoji="1" lang="ja-JP" altLang="en-US" smtClean="0"/>
              <a:t>を作る</a:t>
            </a:r>
            <a:endParaRPr kumimoji="1" lang="en-US" altLang="ja-JP" smtClean="0"/>
          </a:p>
          <a:p>
            <a:r>
              <a:rPr lang="en-US" altLang="ja-JP" smtClean="0"/>
              <a:t>Web</a:t>
            </a:r>
            <a:r>
              <a:rPr lang="ja-JP" altLang="en-US" smtClean="0"/>
              <a:t>サーバに置く</a:t>
            </a:r>
            <a:endParaRPr lang="en-US" altLang="ja-JP" smtClean="0"/>
          </a:p>
          <a:p>
            <a:r>
              <a:rPr kumimoji="1" lang="ja-JP" altLang="en-US" smtClean="0"/>
              <a:t>置いたディレクトリについて</a:t>
            </a:r>
            <a:endParaRPr kumimoji="1" lang="en-US" altLang="ja-JP" smtClean="0"/>
          </a:p>
          <a:p>
            <a:pPr lvl="1">
              <a:buNone/>
            </a:pPr>
            <a:r>
              <a:rPr lang="en-US" altLang="ja-JP" smtClean="0"/>
              <a:t>createrepo /path/to/rpm/repo</a:t>
            </a:r>
          </a:p>
          <a:p>
            <a:pPr lvl="1">
              <a:buNone/>
            </a:pPr>
            <a:r>
              <a:rPr kumimoji="1" lang="ja-JP" altLang="en-US" smtClean="0"/>
              <a:t>を実行する</a:t>
            </a:r>
            <a:r>
              <a:rPr lang="ja-JP" altLang="en-US" smtClean="0"/>
              <a:t>と</a:t>
            </a:r>
            <a:r>
              <a:rPr lang="en-US" altLang="ja-JP" smtClean="0"/>
              <a:t>/path/to/rpm/repo/repodata</a:t>
            </a:r>
            <a:r>
              <a:rPr lang="ja-JP" altLang="en-US" smtClean="0"/>
              <a:t>ができる</a:t>
            </a:r>
            <a:endParaRPr lang="en-US" altLang="ja-JP" smtClean="0"/>
          </a:p>
          <a:p>
            <a:pPr lvl="1">
              <a:buNone/>
            </a:pPr>
            <a:r>
              <a:rPr kumimoji="1" lang="en-US" altLang="ja-JP" smtClean="0"/>
              <a:t>createrepo</a:t>
            </a:r>
            <a:r>
              <a:rPr kumimoji="1" lang="ja-JP" altLang="en-US" smtClean="0"/>
              <a:t>は</a:t>
            </a:r>
            <a:r>
              <a:rPr kumimoji="1" lang="en-US" altLang="ja-JP" smtClean="0"/>
              <a:t>createrepo</a:t>
            </a:r>
            <a:r>
              <a:rPr kumimoji="1" lang="ja-JP" altLang="en-US" smtClean="0"/>
              <a:t>パッケージに入っている。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yum</a:t>
            </a:r>
            <a:r>
              <a:rPr kumimoji="1" lang="ja-JP" altLang="en-US" smtClean="0"/>
              <a:t>サーバーの作り方</a:t>
            </a:r>
            <a:r>
              <a:rPr kumimoji="1" lang="en-US" altLang="ja-JP" smtClean="0"/>
              <a:t>(2)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ja-JP" smtClean="0"/>
              <a:t>OS</a:t>
            </a:r>
            <a:r>
              <a:rPr lang="ja-JP" altLang="en-US" smtClean="0"/>
              <a:t>ディストリビューション以外の</a:t>
            </a:r>
            <a:r>
              <a:rPr lang="en-US" altLang="ja-JP" smtClean="0"/>
              <a:t>RPM</a:t>
            </a:r>
            <a:r>
              <a:rPr lang="ja-JP" altLang="en-US" smtClean="0"/>
              <a:t>リポジトリ</a:t>
            </a:r>
            <a:endParaRPr lang="en-US" altLang="ja-JP" smtClean="0"/>
          </a:p>
          <a:p>
            <a:pPr lvl="1"/>
            <a:r>
              <a:rPr lang="en-US" altLang="ja-JP" smtClean="0"/>
              <a:t>EPEL (Extra Package for Enterprise Linux)</a:t>
            </a:r>
          </a:p>
          <a:p>
            <a:pPr lvl="1"/>
            <a:r>
              <a:rPr lang="en-US" altLang="ja-JP" smtClean="0"/>
              <a:t>RPMForge (</a:t>
            </a:r>
            <a:r>
              <a:rPr lang="ja-JP" altLang="en-US" smtClean="0"/>
              <a:t>以前は</a:t>
            </a:r>
            <a:r>
              <a:rPr lang="en-US" altLang="ja-JP" smtClean="0"/>
              <a:t>dag)</a:t>
            </a:r>
            <a:endParaRPr lang="en-US" altLang="ja-JP" smtClean="0"/>
          </a:p>
          <a:p>
            <a:pPr lvl="1"/>
            <a:r>
              <a:rPr lang="en-US" altLang="ja-JP" smtClean="0"/>
              <a:t>ELRepo</a:t>
            </a:r>
            <a:r>
              <a:rPr lang="ja-JP" altLang="en-US" smtClean="0"/>
              <a:t> </a:t>
            </a:r>
            <a:r>
              <a:rPr lang="en-US" altLang="ja-JP" smtClean="0"/>
              <a:t>(kernel, device driver</a:t>
            </a:r>
            <a:r>
              <a:rPr lang="ja-JP" altLang="en-US" smtClean="0"/>
              <a:t>中心</a:t>
            </a:r>
            <a:r>
              <a:rPr lang="en-US" altLang="ja-JP" smtClean="0"/>
              <a:t>)</a:t>
            </a:r>
            <a:endParaRPr lang="en-US" altLang="ja-JP" smtClean="0"/>
          </a:p>
          <a:p>
            <a:pPr lvl="1">
              <a:buNone/>
            </a:pPr>
            <a:r>
              <a:rPr lang="ja-JP" altLang="en-US" smtClean="0"/>
              <a:t>とかと同様にしておけば楽</a:t>
            </a:r>
            <a:endParaRPr lang="en-US" altLang="ja-JP" smtClean="0"/>
          </a:p>
          <a:p>
            <a:r>
              <a:rPr lang="ja-JP" altLang="en-US" smtClean="0"/>
              <a:t>リポジトリの</a:t>
            </a:r>
            <a:r>
              <a:rPr kumimoji="1" lang="ja-JP" altLang="en-US" smtClean="0"/>
              <a:t>コンフィギュレーションファイルを作る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/etc/yum.repos.d/sl.repo </a:t>
            </a:r>
            <a:r>
              <a:rPr kumimoji="1" lang="ja-JP" altLang="en-US" smtClean="0"/>
              <a:t>とか </a:t>
            </a:r>
            <a:r>
              <a:rPr kumimoji="1" lang="en-US" altLang="ja-JP" smtClean="0"/>
              <a:t>dag.repo</a:t>
            </a:r>
            <a:r>
              <a:rPr kumimoji="1" lang="ja-JP" altLang="en-US" smtClean="0"/>
              <a:t>をまねればよい</a:t>
            </a:r>
            <a:endParaRPr kumimoji="1" lang="en-US" altLang="ja-JP" smtClean="0"/>
          </a:p>
          <a:p>
            <a:r>
              <a:rPr lang="ja-JP" altLang="en-US" smtClean="0"/>
              <a:t>このコンフィギュレーションも</a:t>
            </a:r>
            <a:r>
              <a:rPr lang="en-US" altLang="ja-JP" smtClean="0"/>
              <a:t>RPM</a:t>
            </a:r>
            <a:r>
              <a:rPr lang="ja-JP" altLang="en-US" smtClean="0"/>
              <a:t>化しておけば </a:t>
            </a:r>
            <a:endParaRPr lang="en-US" altLang="ja-JP" smtClean="0"/>
          </a:p>
          <a:p>
            <a:pPr>
              <a:buNone/>
            </a:pPr>
            <a:r>
              <a:rPr lang="en-US" altLang="ja-JP" smtClean="0"/>
              <a:t>	rpm –ihv </a:t>
            </a:r>
            <a:r>
              <a:rPr lang="en-US" altLang="ja-JP" smtClean="0">
                <a:hlinkClick r:id="rId2"/>
              </a:rPr>
              <a:t>http://server.domain.dom/.../reponame.rpm</a:t>
            </a:r>
            <a:endParaRPr lang="en-US" altLang="ja-JP" smtClean="0"/>
          </a:p>
          <a:p>
            <a:pPr>
              <a:buNone/>
            </a:pPr>
            <a:r>
              <a:rPr kumimoji="1" lang="en-US" altLang="ja-JP" smtClean="0"/>
              <a:t>	</a:t>
            </a:r>
            <a:r>
              <a:rPr kumimoji="1" lang="ja-JP" altLang="en-US" smtClean="0"/>
              <a:t>でインストールできるようになるので便利</a:t>
            </a:r>
            <a:endParaRPr kumimoji="1" lang="en-US" altLang="ja-JP" smtClean="0"/>
          </a:p>
          <a:p>
            <a:pPr>
              <a:buNone/>
            </a:pP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開発環境準備状況確認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どうでしょうか。</a:t>
            </a:r>
            <a:endParaRPr lang="en-US" altLang="ja-JP" smtClean="0"/>
          </a:p>
          <a:p>
            <a:r>
              <a:rPr kumimoji="1" lang="en-US" altLang="ja-JP" smtClean="0"/>
              <a:t>VMPlayer Image</a:t>
            </a:r>
          </a:p>
          <a:p>
            <a:pPr lvl="1"/>
            <a:r>
              <a:rPr lang="en-US" altLang="ja-JP" smtClean="0">
                <a:hlinkClick r:id="rId2"/>
              </a:rPr>
              <a:t>http://daqmw.kek.jp/vmplayer/sl-55-daqmw.zip</a:t>
            </a:r>
            <a:endParaRPr lang="en-US" altLang="ja-JP" smtClean="0"/>
          </a:p>
          <a:p>
            <a:pPr lvl="1"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DAQ-Middleware 1.1.0</a:t>
            </a:r>
            <a:r>
              <a:rPr lang="ja-JP" altLang="en-US" smtClean="0"/>
              <a:t>配布物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ja-JP" altLang="en-US" smtClean="0"/>
              <a:t>ソース</a:t>
            </a:r>
            <a:endParaRPr lang="en-US" altLang="ja-JP" smtClean="0"/>
          </a:p>
          <a:p>
            <a:pPr>
              <a:buNone/>
            </a:pPr>
            <a:r>
              <a:rPr kumimoji="1" lang="ja-JP" altLang="en-US"/>
              <a:t>　</a:t>
            </a:r>
            <a:r>
              <a:rPr lang="en-US" altLang="ja-JP" sz="2800" smtClean="0">
                <a:hlinkClick r:id="rId2"/>
              </a:rPr>
              <a:t>http://daqmw.kek.jp/src/DAQ-Middleware-1.1.0.tar.gz</a:t>
            </a:r>
            <a:endParaRPr lang="en-US" altLang="ja-JP" sz="2800" smtClean="0"/>
          </a:p>
          <a:p>
            <a:endParaRPr kumimoji="1" lang="en-US" altLang="ja-JP" sz="2800"/>
          </a:p>
          <a:p>
            <a:r>
              <a:rPr lang="en-US" altLang="ja-JP" sz="2800" smtClean="0"/>
              <a:t>Scientific Linux </a:t>
            </a:r>
            <a:r>
              <a:rPr lang="en-US" altLang="ja-JP" sz="2800" smtClean="0"/>
              <a:t>5.5</a:t>
            </a:r>
            <a:r>
              <a:rPr lang="ja-JP" altLang="en-US" sz="2800" smtClean="0"/>
              <a:t>上</a:t>
            </a:r>
            <a:r>
              <a:rPr lang="ja-JP" altLang="en-US" sz="2800" smtClean="0"/>
              <a:t>で作った</a:t>
            </a:r>
            <a:r>
              <a:rPr lang="en-US" altLang="ja-JP" sz="2800" smtClean="0"/>
              <a:t>RPM (32bit</a:t>
            </a:r>
            <a:r>
              <a:rPr lang="ja-JP" altLang="en-US" sz="2800" smtClean="0"/>
              <a:t>のみ</a:t>
            </a:r>
            <a:r>
              <a:rPr lang="en-US" altLang="ja-JP" sz="2800" smtClean="0"/>
              <a:t>)</a:t>
            </a:r>
          </a:p>
          <a:p>
            <a:pPr>
              <a:buNone/>
            </a:pPr>
            <a:r>
              <a:rPr kumimoji="1" lang="en-US" altLang="ja-JP" sz="2800"/>
              <a:t>	</a:t>
            </a:r>
            <a:r>
              <a:rPr kumimoji="1" lang="en-US" altLang="ja-JP" sz="2800" smtClean="0">
                <a:hlinkClick r:id="rId3"/>
              </a:rPr>
              <a:t>http://daqmw.kek.jp/rpm/el5/</a:t>
            </a:r>
            <a:endParaRPr kumimoji="1" lang="en-US" altLang="ja-JP" sz="2800" smtClean="0"/>
          </a:p>
          <a:p>
            <a:pPr>
              <a:buNone/>
            </a:pPr>
            <a:endParaRPr lang="en-US" altLang="ja-JP" sz="2800" smtClean="0"/>
          </a:p>
          <a:p>
            <a:r>
              <a:rPr lang="en-US" altLang="ja-JP" sz="2800" smtClean="0"/>
              <a:t>VMware Player</a:t>
            </a:r>
            <a:r>
              <a:rPr lang="ja-JP" altLang="en-US" sz="2800" smtClean="0"/>
              <a:t>で使える</a:t>
            </a:r>
            <a:r>
              <a:rPr lang="en-US" altLang="ja-JP" sz="2800" smtClean="0"/>
              <a:t>Scientific Linux 5.5</a:t>
            </a:r>
            <a:r>
              <a:rPr lang="ja-JP" altLang="en-US" sz="2800" smtClean="0"/>
              <a:t>に上記</a:t>
            </a:r>
            <a:r>
              <a:rPr lang="en-US" altLang="ja-JP" sz="2800" smtClean="0"/>
              <a:t>RPM</a:t>
            </a:r>
            <a:r>
              <a:rPr lang="ja-JP" altLang="en-US" sz="2800" smtClean="0"/>
              <a:t>をインストールしたイメージ</a:t>
            </a:r>
            <a:endParaRPr lang="en-US" altLang="ja-JP" sz="2800" smtClean="0"/>
          </a:p>
          <a:p>
            <a:pPr>
              <a:buNone/>
            </a:pPr>
            <a:r>
              <a:rPr kumimoji="1" lang="en-US" altLang="ja-JP" sz="2800" smtClean="0"/>
              <a:t>	</a:t>
            </a:r>
            <a:r>
              <a:rPr lang="en-US" altLang="ja-JP" sz="2800" smtClean="0">
                <a:hlinkClick r:id="rId4"/>
              </a:rPr>
              <a:t>http://daqmw.kek.jp/vmplayer/sl-55-daqmw.zip</a:t>
            </a:r>
            <a:endParaRPr lang="en-US" altLang="ja-JP" sz="2800" smtClean="0"/>
          </a:p>
          <a:p>
            <a:pPr>
              <a:buNone/>
            </a:pPr>
            <a:endParaRPr kumimoji="1" lang="en-US" altLang="ja-JP" sz="2800" smtClean="0"/>
          </a:p>
          <a:p>
            <a:pPr>
              <a:buNone/>
            </a:pPr>
            <a:endParaRPr kumimoji="1" lang="ja-JP" altLang="en-US" sz="280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RPM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mtClean="0"/>
              <a:t>ソースから</a:t>
            </a:r>
            <a:r>
              <a:rPr lang="en-US" altLang="ja-JP" smtClean="0"/>
              <a:t>RPM</a:t>
            </a:r>
            <a:r>
              <a:rPr lang="ja-JP" altLang="en-US" smtClean="0"/>
              <a:t>化</a:t>
            </a:r>
            <a:endParaRPr lang="en-US" altLang="ja-JP" smtClean="0"/>
          </a:p>
          <a:p>
            <a:r>
              <a:rPr lang="ja-JP" altLang="en-US" smtClean="0"/>
              <a:t>現在のところ</a:t>
            </a:r>
            <a:r>
              <a:rPr lang="en-US" altLang="ja-JP" smtClean="0"/>
              <a:t>Scientific</a:t>
            </a:r>
            <a:r>
              <a:rPr lang="ja-JP" altLang="en-US" smtClean="0"/>
              <a:t> </a:t>
            </a:r>
            <a:r>
              <a:rPr lang="en-US" altLang="ja-JP" smtClean="0"/>
              <a:t>Linux 5.x</a:t>
            </a:r>
            <a:r>
              <a:rPr lang="ja-JP" altLang="en-US" smtClean="0"/>
              <a:t> </a:t>
            </a:r>
            <a:r>
              <a:rPr lang="en-US" altLang="ja-JP" smtClean="0"/>
              <a:t>(CentOS 5.x, Red Hat Enterprise Linux 5.x) </a:t>
            </a:r>
            <a:r>
              <a:rPr lang="ja-JP" altLang="en-US" smtClean="0"/>
              <a:t>用</a:t>
            </a:r>
            <a:endParaRPr lang="en-US" altLang="ja-JP" smtClean="0"/>
          </a:p>
          <a:p>
            <a:r>
              <a:rPr lang="en-US" altLang="ja-JP" smtClean="0"/>
              <a:t>i386 (32 bit)</a:t>
            </a:r>
            <a:r>
              <a:rPr lang="ja-JP" altLang="en-US" smtClean="0"/>
              <a:t>と</a:t>
            </a:r>
            <a:r>
              <a:rPr lang="en-US" altLang="ja-JP" smtClean="0"/>
              <a:t>x86_64 (64bit)</a:t>
            </a:r>
            <a:endParaRPr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Scientific Linux 5.x, CentOS 5.x, RHEL 5.x</a:t>
            </a:r>
            <a:r>
              <a:rPr kumimoji="1" lang="ja-JP" altLang="en-US" smtClean="0"/>
              <a:t>でのセットアップ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smtClean="0">
                <a:hlinkClick r:id="rId2"/>
              </a:rPr>
              <a:t>http://daqmw.kek.jp/src/daqmw-rpm</a:t>
            </a:r>
            <a:r>
              <a:rPr kumimoji="1" lang="en-US" altLang="ja-JP" smtClean="0"/>
              <a:t> </a:t>
            </a:r>
            <a:r>
              <a:rPr kumimoji="1" lang="ja-JP" altLang="en-US" smtClean="0"/>
              <a:t>をダウンロード</a:t>
            </a:r>
            <a:endParaRPr kumimoji="1" lang="en-US" altLang="ja-JP" smtClean="0"/>
          </a:p>
          <a:p>
            <a:r>
              <a:rPr lang="en-US" altLang="ja-JP" smtClean="0"/>
              <a:t>chmod +x daqmw-rpm</a:t>
            </a:r>
          </a:p>
          <a:p>
            <a:r>
              <a:rPr kumimoji="1" lang="en-US" altLang="ja-JP" smtClean="0"/>
              <a:t>./daqmw-rpm install</a:t>
            </a:r>
          </a:p>
          <a:p>
            <a:r>
              <a:rPr lang="en-US" altLang="ja-JP" smtClean="0"/>
              <a:t>daqmw-rpm</a:t>
            </a:r>
            <a:r>
              <a:rPr lang="ja-JP" altLang="en-US" smtClean="0"/>
              <a:t>の中身は</a:t>
            </a:r>
            <a:endParaRPr lang="en-US" altLang="ja-JP" smtClean="0"/>
          </a:p>
          <a:p>
            <a:endParaRPr lang="en-US" altLang="ja-JP"/>
          </a:p>
          <a:p>
            <a:endParaRPr lang="en-US" altLang="ja-JP" smtClean="0"/>
          </a:p>
          <a:p>
            <a:pPr>
              <a:buNone/>
            </a:pPr>
            <a:r>
              <a:rPr lang="en-US" altLang="ja-JP"/>
              <a:t>	</a:t>
            </a:r>
            <a:r>
              <a:rPr lang="ja-JP" altLang="en-US" smtClean="0"/>
              <a:t>のコマンドを実行している。</a:t>
            </a:r>
            <a:endParaRPr lang="en-US" altLang="ja-JP" smtClean="0"/>
          </a:p>
          <a:p>
            <a:r>
              <a:rPr lang="en-US" altLang="ja-JP" smtClean="0"/>
              <a:t>RPM</a:t>
            </a:r>
            <a:r>
              <a:rPr lang="ja-JP" altLang="en-US" smtClean="0"/>
              <a:t>ファイルは </a:t>
            </a:r>
            <a:r>
              <a:rPr lang="en-US" altLang="ja-JP" smtClean="0">
                <a:hlinkClick r:id="rId3"/>
              </a:rPr>
              <a:t>http://daqmw.kek.jp/rpm/el5/</a:t>
            </a:r>
            <a:r>
              <a:rPr lang="ja-JP" altLang="en-US" smtClean="0"/>
              <a:t>にある。</a:t>
            </a:r>
            <a:endParaRPr lang="en-US" altLang="ja-JP" smtClean="0"/>
          </a:p>
          <a:p>
            <a:pPr>
              <a:buNone/>
            </a:pP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2050" y="3861048"/>
            <a:ext cx="8518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mtClean="0"/>
              <a:t>rpm -ihv </a:t>
            </a:r>
            <a:r>
              <a:rPr lang="en-US" altLang="ja-JP" smtClean="0">
                <a:hlinkClick r:id="rId4"/>
              </a:rPr>
              <a:t>http://daqmw.kek.jp/rpm/el5/noarch/kek-daqmiddleware-repo-2-0.noarch.rpm</a:t>
            </a:r>
            <a:endParaRPr lang="en-US" altLang="ja-JP" smtClean="0"/>
          </a:p>
          <a:p>
            <a:r>
              <a:rPr lang="en-US" altLang="ja-JP" smtClean="0"/>
              <a:t>yum --enablerepo=kek-daqmiddleware install DAQ-Middleware</a:t>
            </a:r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VMware Player</a:t>
            </a:r>
            <a:r>
              <a:rPr kumimoji="1" lang="ja-JP" altLang="en-US" smtClean="0"/>
              <a:t>イメージ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smtClean="0">
                <a:hlinkClick r:id="rId2"/>
              </a:rPr>
              <a:t>http://daqmw.kek.jp/vmplayer/sl-55-daqmw.zip</a:t>
            </a:r>
            <a:endParaRPr kumimoji="1" lang="en-US" altLang="ja-JP" sz="2800" smtClean="0"/>
          </a:p>
          <a:p>
            <a:r>
              <a:rPr lang="ja-JP" altLang="en-US" sz="2800" smtClean="0"/>
              <a:t>中身は</a:t>
            </a:r>
            <a:r>
              <a:rPr lang="en-US" altLang="ja-JP" sz="2800" smtClean="0"/>
              <a:t>VMware Player 3.1</a:t>
            </a:r>
            <a:r>
              <a:rPr lang="ja-JP" altLang="en-US" sz="2800" smtClean="0"/>
              <a:t>で</a:t>
            </a:r>
            <a:r>
              <a:rPr lang="en-US" altLang="ja-JP" sz="2800" smtClean="0"/>
              <a:t>Scientific Linux 5.5</a:t>
            </a:r>
            <a:r>
              <a:rPr lang="ja-JP" altLang="en-US" sz="2800" smtClean="0"/>
              <a:t>をインストールして前述コマンドを実行した</a:t>
            </a:r>
            <a:r>
              <a:rPr lang="ja-JP" altLang="en-US" sz="2400" smtClean="0"/>
              <a:t>。</a:t>
            </a:r>
            <a:endParaRPr lang="en-US" altLang="ja-JP" sz="2400" smtClean="0"/>
          </a:p>
          <a:p>
            <a:r>
              <a:rPr lang="ja-JP" altLang="en-US" sz="2400" smtClean="0"/>
              <a:t>今年は</a:t>
            </a:r>
            <a:r>
              <a:rPr lang="en-US" altLang="ja-JP" sz="2400" smtClean="0"/>
              <a:t>VMware Tools</a:t>
            </a:r>
            <a:r>
              <a:rPr lang="ja-JP" altLang="en-US" sz="2400" smtClean="0"/>
              <a:t>をインストールできるようになったので</a:t>
            </a:r>
            <a:endParaRPr lang="en-US" altLang="ja-JP" sz="2400" smtClean="0"/>
          </a:p>
          <a:p>
            <a:pPr lvl="1"/>
            <a:r>
              <a:rPr lang="ja-JP" altLang="en-US" sz="2400" smtClean="0"/>
              <a:t>ホスト</a:t>
            </a:r>
            <a:r>
              <a:rPr lang="en-US" altLang="ja-JP" sz="2400" smtClean="0"/>
              <a:t>OS</a:t>
            </a:r>
            <a:r>
              <a:rPr lang="ja-JP" altLang="en-US" sz="2400" smtClean="0"/>
              <a:t>との間でコピーアンドペーストができるようになった</a:t>
            </a:r>
            <a:endParaRPr lang="en-US" altLang="ja-JP" sz="2400" smtClean="0"/>
          </a:p>
          <a:p>
            <a:pPr lvl="1"/>
            <a:r>
              <a:rPr lang="ja-JP" altLang="en-US" sz="2400" smtClean="0"/>
              <a:t>ウインドウの大きさをふつうに変えることができるようになった</a:t>
            </a:r>
            <a:r>
              <a:rPr lang="en-US" altLang="ja-JP" sz="2400" smtClean="0"/>
              <a:t>(GNOME</a:t>
            </a:r>
            <a:r>
              <a:rPr lang="ja-JP" altLang="en-US" sz="2400" smtClean="0"/>
              <a:t>もそれに追従してくれる</a:t>
            </a:r>
            <a:r>
              <a:rPr lang="en-US" altLang="ja-JP" sz="2400" smtClean="0"/>
              <a:t>)</a:t>
            </a:r>
            <a:r>
              <a:rPr lang="ja-JP" altLang="en-US" sz="2400" smtClean="0"/>
              <a:t>。</a:t>
            </a:r>
            <a:endParaRPr lang="en-US" altLang="ja-JP" sz="240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ファイル一覧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rpm</a:t>
            </a:r>
            <a:r>
              <a:rPr kumimoji="1" lang="ja-JP" altLang="en-US" smtClean="0"/>
              <a:t>コマンドで</a:t>
            </a:r>
            <a:r>
              <a:rPr kumimoji="1" lang="en-US" altLang="ja-JP" smtClean="0"/>
              <a:t>DAQ-Middleware</a:t>
            </a:r>
            <a:r>
              <a:rPr kumimoji="1" lang="ja-JP" altLang="en-US" smtClean="0"/>
              <a:t>がインストールしたファイル一覧を見る方法</a:t>
            </a:r>
            <a:endParaRPr kumimoji="1" lang="en-US" altLang="ja-JP" smtClean="0"/>
          </a:p>
          <a:p>
            <a:pPr>
              <a:buNone/>
            </a:pPr>
            <a:r>
              <a:rPr lang="en-US" altLang="ja-JP" smtClean="0"/>
              <a:t>	</a:t>
            </a:r>
            <a:r>
              <a:rPr lang="en-US" altLang="ja-JP" smtClean="0"/>
              <a:t>rpm -ql DAQ-Middleware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ソースからコンパイル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kumimoji="1" lang="ja-JP" altLang="en-US" smtClean="0"/>
              <a:t>依存物</a:t>
            </a:r>
            <a:endParaRPr kumimoji="1" lang="en-US" altLang="ja-JP" smtClean="0"/>
          </a:p>
          <a:p>
            <a:pPr lvl="1"/>
            <a:r>
              <a:rPr lang="en-US" altLang="ja-JP" smtClean="0"/>
              <a:t>omniORB</a:t>
            </a:r>
          </a:p>
          <a:p>
            <a:pPr lvl="1"/>
            <a:r>
              <a:rPr lang="en-US" altLang="ja-JP" smtClean="0"/>
              <a:t>xerces-C (2.7, 2.8)</a:t>
            </a:r>
            <a:endParaRPr lang="en-US" altLang="ja-JP" smtClean="0"/>
          </a:p>
          <a:p>
            <a:pPr lvl="1"/>
            <a:r>
              <a:rPr kumimoji="1" lang="en-US" altLang="ja-JP" smtClean="0"/>
              <a:t>OpenRTM-aist 1.0.0</a:t>
            </a:r>
            <a:r>
              <a:rPr lang="ja-JP" altLang="en-US" smtClean="0"/>
              <a:t> </a:t>
            </a:r>
            <a:r>
              <a:rPr lang="en-US" altLang="ja-JP" smtClean="0"/>
              <a:t>+ </a:t>
            </a:r>
            <a:r>
              <a:rPr lang="ja-JP" altLang="en-US" smtClean="0"/>
              <a:t>機能追加のパッチ</a:t>
            </a:r>
            <a:r>
              <a:rPr lang="ja-JP" altLang="en-US" smtClean="0"/>
              <a:t>あり</a:t>
            </a:r>
            <a:endParaRPr lang="en-US" altLang="ja-JP" smtClean="0"/>
          </a:p>
          <a:p>
            <a:pPr lvl="1">
              <a:buNone/>
            </a:pPr>
            <a:r>
              <a:rPr lang="ja-JP" altLang="en-US" smtClean="0"/>
              <a:t>をインストールしてから</a:t>
            </a:r>
            <a:endParaRPr lang="en-US" altLang="ja-JP" smtClean="0"/>
          </a:p>
          <a:p>
            <a:r>
              <a:rPr kumimoji="1" lang="en-US" altLang="ja-JP" smtClean="0"/>
              <a:t>DAQ-Middleware 1.1.0</a:t>
            </a:r>
            <a:r>
              <a:rPr kumimoji="1" lang="ja-JP" altLang="en-US" smtClean="0"/>
              <a:t>のソースをもってきて展開、</a:t>
            </a:r>
            <a:r>
              <a:rPr kumimoji="1" lang="en-US" altLang="ja-JP" smtClean="0"/>
              <a:t>make</a:t>
            </a:r>
            <a:r>
              <a:rPr kumimoji="1" lang="ja-JP" altLang="en-US" smtClean="0"/>
              <a:t>、</a:t>
            </a:r>
            <a:r>
              <a:rPr kumimoji="1" lang="en-US" altLang="ja-JP" smtClean="0"/>
              <a:t>make install</a:t>
            </a:r>
          </a:p>
          <a:p>
            <a:r>
              <a:rPr kumimoji="1" lang="ja-JP" altLang="en-US" smtClean="0"/>
              <a:t>依存物があるのでちょっと大変かもしれません。</a:t>
            </a: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インストール後のディレクトリ構造（１）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/usr/bin/</a:t>
            </a:r>
          </a:p>
          <a:p>
            <a:pPr lvl="1"/>
            <a:r>
              <a:rPr kumimoji="1" lang="ja-JP" altLang="en-US" smtClean="0"/>
              <a:t>ユーザーがコマンドラインから起動するコマンド</a:t>
            </a:r>
            <a:endParaRPr kumimoji="1" lang="en-US" altLang="ja-JP" smtClean="0"/>
          </a:p>
          <a:p>
            <a:pPr lvl="2"/>
            <a:r>
              <a:rPr kumimoji="1" lang="en-US" altLang="ja-JP" smtClean="0"/>
              <a:t>run.py</a:t>
            </a:r>
            <a:r>
              <a:rPr kumimoji="1" lang="ja-JP" altLang="en-US" smtClean="0"/>
              <a:t>等</a:t>
            </a:r>
            <a:endParaRPr kumimoji="1" lang="en-US" altLang="ja-JP" smtClean="0"/>
          </a:p>
          <a:p>
            <a:r>
              <a:rPr kumimoji="1" lang="en-US" altLang="ja-JP" smtClean="0"/>
              <a:t>/usr/include/daqmw/</a:t>
            </a:r>
          </a:p>
          <a:p>
            <a:pPr lvl="1"/>
            <a:r>
              <a:rPr lang="en-US" altLang="ja-JP" smtClean="0"/>
              <a:t>DaqComponentBase.h</a:t>
            </a:r>
            <a:r>
              <a:rPr lang="ja-JP" altLang="en-US" smtClean="0"/>
              <a:t>等</a:t>
            </a:r>
            <a:endParaRPr lang="en-US" altLang="ja-JP" smtClean="0"/>
          </a:p>
          <a:p>
            <a:r>
              <a:rPr kumimoji="1" lang="en-US" altLang="ja-JP" smtClean="0"/>
              <a:t>/usr/lib/daqmw/</a:t>
            </a:r>
          </a:p>
          <a:p>
            <a:pPr lvl="1"/>
            <a:r>
              <a:rPr lang="en-US" altLang="ja-JP" smtClean="0"/>
              <a:t>libSock</a:t>
            </a:r>
            <a:r>
              <a:rPr lang="ja-JP" altLang="en-US" smtClean="0"/>
              <a:t>等のライブラリファイル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smtClean="0"/>
              <a:t>インストール後のディレクトリ構造（２）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r>
              <a:rPr kumimoji="1" lang="en-US" altLang="ja-JP" smtClean="0"/>
              <a:t>/usr/libexec/daqmw/DaqOperator</a:t>
            </a:r>
          </a:p>
          <a:p>
            <a:pPr lvl="1"/>
            <a:r>
              <a:rPr lang="en-US" altLang="ja-JP" smtClean="0"/>
              <a:t>DaqOperator</a:t>
            </a:r>
            <a:r>
              <a:rPr lang="ja-JP" altLang="en-US" smtClean="0"/>
              <a:t>実行形式ファイル</a:t>
            </a:r>
            <a:endParaRPr lang="en-US" altLang="ja-JP" smtClean="0"/>
          </a:p>
          <a:p>
            <a:r>
              <a:rPr lang="en-US" altLang="ja-JP" smtClean="0"/>
              <a:t>/usr/share/daqmw/examples/</a:t>
            </a:r>
          </a:p>
          <a:p>
            <a:pPr lvl="1"/>
            <a:r>
              <a:rPr lang="ja-JP" altLang="en-US" smtClean="0"/>
              <a:t>開発マニュアルで書いたコンポーネントソース</a:t>
            </a:r>
            <a:endParaRPr lang="en-US" altLang="ja-JP" smtClean="0"/>
          </a:p>
          <a:p>
            <a:r>
              <a:rPr lang="en-US" altLang="ja-JP" smtClean="0"/>
              <a:t>/usr/share/daqmw/conf/</a:t>
            </a:r>
          </a:p>
          <a:p>
            <a:pPr lvl="1"/>
            <a:r>
              <a:rPr kumimoji="1" lang="ja-JP" altLang="en-US" smtClean="0"/>
              <a:t>上記コンポーネント用コンフィギュレーションファイル</a:t>
            </a:r>
            <a:endParaRPr kumimoji="1" lang="en-US" altLang="ja-JP" smtClean="0"/>
          </a:p>
          <a:p>
            <a:r>
              <a:rPr kumimoji="1" lang="en-US" altLang="ja-JP" smtClean="0"/>
              <a:t>/usr/share/daqmw/mk/</a:t>
            </a:r>
          </a:p>
          <a:p>
            <a:pPr lvl="1"/>
            <a:r>
              <a:rPr lang="en-US" altLang="ja-JP" smtClean="0"/>
              <a:t>Makefile</a:t>
            </a:r>
            <a:r>
              <a:rPr lang="ja-JP" altLang="en-US" smtClean="0"/>
              <a:t>簡略化用サブルーチン的ターゲット等</a:t>
            </a:r>
            <a:endParaRPr kumimoji="1" lang="en-US" altLang="ja-JP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2011-08-04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DAQ</a:t>
            </a:r>
            <a:r>
              <a:rPr kumimoji="1" lang="ja-JP" altLang="en-US" smtClean="0"/>
              <a:t>ミドルウェアトレーニングコース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A9BF-ECB0-4463-ACDF-77556AD3738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540</Words>
  <Application>Microsoft Office PowerPoint</Application>
  <PresentationFormat>画面に合わせる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Office テーマ</vt:lpstr>
      <vt:lpstr>実習環境整備</vt:lpstr>
      <vt:lpstr>DAQ-Middleware 1.1.0配布物</vt:lpstr>
      <vt:lpstr>RPM</vt:lpstr>
      <vt:lpstr>Scientific Linux 5.x, CentOS 5.x, RHEL 5.xでのセットアップ</vt:lpstr>
      <vt:lpstr>VMware Playerイメージ</vt:lpstr>
      <vt:lpstr>ファイル一覧</vt:lpstr>
      <vt:lpstr>ソースからコンパイル</vt:lpstr>
      <vt:lpstr>インストール後のディレクトリ構造（１）</vt:lpstr>
      <vt:lpstr>インストール後のディレクトリ構造（２）</vt:lpstr>
      <vt:lpstr>yumでインストールした場合の Updateの方法</vt:lpstr>
      <vt:lpstr>SampleReader, SampleMonitorを てっとりばやく走らせたいばあい</vt:lpstr>
      <vt:lpstr>yumサーバーの作り方(1)</vt:lpstr>
      <vt:lpstr>yumサーバーの作り方(2)</vt:lpstr>
      <vt:lpstr>開発環境準備状況確認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実習環境整備</dc:title>
  <dc:creator> </dc:creator>
  <cp:lastModifiedBy> </cp:lastModifiedBy>
  <cp:revision>42</cp:revision>
  <dcterms:created xsi:type="dcterms:W3CDTF">2010-08-02T04:11:23Z</dcterms:created>
  <dcterms:modified xsi:type="dcterms:W3CDTF">2011-07-26T05:45:14Z</dcterms:modified>
</cp:coreProperties>
</file>